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7" r:id="rId2"/>
    <p:sldMasterId id="2147483694" r:id="rId3"/>
  </p:sldMasterIdLst>
  <p:notesMasterIdLst>
    <p:notesMasterId r:id="rId25"/>
  </p:notesMasterIdLst>
  <p:sldIdLst>
    <p:sldId id="398" r:id="rId4"/>
    <p:sldId id="312" r:id="rId5"/>
    <p:sldId id="333" r:id="rId6"/>
    <p:sldId id="314" r:id="rId7"/>
    <p:sldId id="316" r:id="rId8"/>
    <p:sldId id="319" r:id="rId9"/>
    <p:sldId id="317" r:id="rId10"/>
    <p:sldId id="292" r:id="rId11"/>
    <p:sldId id="326" r:id="rId12"/>
    <p:sldId id="297" r:id="rId13"/>
    <p:sldId id="334" r:id="rId14"/>
    <p:sldId id="294" r:id="rId15"/>
    <p:sldId id="262" r:id="rId16"/>
    <p:sldId id="335" r:id="rId17"/>
    <p:sldId id="276" r:id="rId18"/>
    <p:sldId id="289" r:id="rId19"/>
    <p:sldId id="270" r:id="rId20"/>
    <p:sldId id="384" r:id="rId21"/>
    <p:sldId id="385" r:id="rId22"/>
    <p:sldId id="386" r:id="rId23"/>
    <p:sldId id="399" r:id="rId2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FFFF"/>
    <a:srgbClr val="B29E90"/>
    <a:srgbClr val="B5A08D"/>
    <a:srgbClr val="B19989"/>
    <a:srgbClr val="B49D8E"/>
    <a:srgbClr val="FF66FF"/>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2787"/>
    <p:restoredTop sz="94750" autoAdjust="0"/>
  </p:normalViewPr>
  <p:slideViewPr>
    <p:cSldViewPr>
      <p:cViewPr varScale="1">
        <p:scale>
          <a:sx n="97" d="100"/>
          <a:sy n="97" d="100"/>
        </p:scale>
        <p:origin x="-114" y="-23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15.xml"/><Relationship Id="rId3" Type="http://schemas.openxmlformats.org/officeDocument/2006/relationships/slide" Target="slides/slide4.xml"/><Relationship Id="rId7" Type="http://schemas.openxmlformats.org/officeDocument/2006/relationships/slide" Target="slides/slide13.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11.xml"/><Relationship Id="rId5" Type="http://schemas.openxmlformats.org/officeDocument/2006/relationships/slide" Target="slides/slide7.xml"/><Relationship Id="rId4"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730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73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30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30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730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5234DE3-9544-4269-860B-569D5468AFD7}" type="slidenum">
              <a:rPr lang="en-US"/>
              <a:pPr/>
              <a:t>‹#›</a:t>
            </a:fld>
            <a:endParaRPr lang="en-US"/>
          </a:p>
        </p:txBody>
      </p:sp>
    </p:spTree>
    <p:extLst>
      <p:ext uri="{BB962C8B-B14F-4D97-AF65-F5344CB8AC3E}">
        <p14:creationId xmlns:p14="http://schemas.microsoft.com/office/powerpoint/2010/main" val="136246190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934949E-5373-4047-AC42-A918298D836C}" type="slidenum">
              <a:rPr lang="en-US"/>
              <a:pPr/>
              <a:t>‹#›</a:t>
            </a:fld>
            <a:endParaRPr lang="en-US"/>
          </a:p>
        </p:txBody>
      </p:sp>
    </p:spTree>
    <p:extLst>
      <p:ext uri="{BB962C8B-B14F-4D97-AF65-F5344CB8AC3E}">
        <p14:creationId xmlns:p14="http://schemas.microsoft.com/office/powerpoint/2010/main" val="1761481189"/>
      </p:ext>
    </p:extLst>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6CF4F7-3FA9-452E-8C43-1A2EB88BDFE8}" type="slidenum">
              <a:rPr lang="en-US"/>
              <a:pPr/>
              <a:t>‹#›</a:t>
            </a:fld>
            <a:endParaRPr lang="en-US"/>
          </a:p>
        </p:txBody>
      </p:sp>
    </p:spTree>
    <p:extLst>
      <p:ext uri="{BB962C8B-B14F-4D97-AF65-F5344CB8AC3E}">
        <p14:creationId xmlns:p14="http://schemas.microsoft.com/office/powerpoint/2010/main" val="3407432588"/>
      </p:ext>
    </p:extLst>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CF4EB19-6382-4C12-9D52-83D322054385}" type="slidenum">
              <a:rPr lang="en-US"/>
              <a:pPr/>
              <a:t>‹#›</a:t>
            </a:fld>
            <a:endParaRPr lang="en-US"/>
          </a:p>
        </p:txBody>
      </p:sp>
    </p:spTree>
    <p:extLst>
      <p:ext uri="{BB962C8B-B14F-4D97-AF65-F5344CB8AC3E}">
        <p14:creationId xmlns:p14="http://schemas.microsoft.com/office/powerpoint/2010/main" val="3118075294"/>
      </p:ext>
    </p:extLst>
  </p:cSld>
  <p:clrMapOvr>
    <a:masterClrMapping/>
  </p:clrMapOvr>
  <p:transition>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99E31EB4-9D00-4FF7-AD24-64EF74A26E74}" type="slidenum">
              <a:rPr lang="en-US"/>
              <a:pPr/>
              <a:t>‹#›</a:t>
            </a:fld>
            <a:endParaRPr lang="en-US"/>
          </a:p>
        </p:txBody>
      </p:sp>
    </p:spTree>
    <p:extLst>
      <p:ext uri="{BB962C8B-B14F-4D97-AF65-F5344CB8AC3E}">
        <p14:creationId xmlns:p14="http://schemas.microsoft.com/office/powerpoint/2010/main" val="1376081668"/>
      </p:ext>
    </p:extLst>
  </p:cSld>
  <p:clrMapOvr>
    <a:masterClrMapping/>
  </p:clrMapOvr>
  <p:transition>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A4DA67F9-E870-45C4-B9B5-72D2052759BE}" type="slidenum">
              <a:rPr lang="en-US"/>
              <a:pPr/>
              <a:t>‹#›</a:t>
            </a:fld>
            <a:endParaRPr lang="en-US"/>
          </a:p>
        </p:txBody>
      </p:sp>
    </p:spTree>
    <p:extLst>
      <p:ext uri="{BB962C8B-B14F-4D97-AF65-F5344CB8AC3E}">
        <p14:creationId xmlns:p14="http://schemas.microsoft.com/office/powerpoint/2010/main" val="1271728293"/>
      </p:ext>
    </p:extLst>
  </p:cSld>
  <p:clrMapOvr>
    <a:masterClrMapping/>
  </p:clrMapOvr>
  <p:transition>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F637C2B5-4B9A-443A-A3DD-CCC2D932823F}" type="slidenum">
              <a:rPr lang="en-US"/>
              <a:pPr/>
              <a:t>‹#›</a:t>
            </a:fld>
            <a:endParaRPr lang="en-US"/>
          </a:p>
        </p:txBody>
      </p:sp>
    </p:spTree>
    <p:extLst>
      <p:ext uri="{BB962C8B-B14F-4D97-AF65-F5344CB8AC3E}">
        <p14:creationId xmlns:p14="http://schemas.microsoft.com/office/powerpoint/2010/main" val="810512419"/>
      </p:ext>
    </p:extLst>
  </p:cSld>
  <p:clrMapOvr>
    <a:masterClrMapping/>
  </p:clrMapOvr>
  <p:transition>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675D4826-DF92-41F2-BA3B-5A48AB796FB7}" type="slidenum">
              <a:rPr lang="en-US"/>
              <a:pPr/>
              <a:t>‹#›</a:t>
            </a:fld>
            <a:endParaRPr lang="en-US"/>
          </a:p>
        </p:txBody>
      </p:sp>
    </p:spTree>
    <p:extLst>
      <p:ext uri="{BB962C8B-B14F-4D97-AF65-F5344CB8AC3E}">
        <p14:creationId xmlns:p14="http://schemas.microsoft.com/office/powerpoint/2010/main" val="208391686"/>
      </p:ext>
    </p:extLst>
  </p:cSld>
  <p:clrMapOvr>
    <a:masterClrMapping/>
  </p:clrMapOvr>
  <p:transition>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B8387B42-F350-4FB9-9A56-1E7BCC167734}" type="slidenum">
              <a:rPr lang="en-US"/>
              <a:pPr/>
              <a:t>‹#›</a:t>
            </a:fld>
            <a:endParaRPr lang="en-US"/>
          </a:p>
        </p:txBody>
      </p:sp>
    </p:spTree>
    <p:extLst>
      <p:ext uri="{BB962C8B-B14F-4D97-AF65-F5344CB8AC3E}">
        <p14:creationId xmlns:p14="http://schemas.microsoft.com/office/powerpoint/2010/main" val="1094229310"/>
      </p:ext>
    </p:extLst>
  </p:cSld>
  <p:clrMapOvr>
    <a:masterClrMapping/>
  </p:clrMapOvr>
  <p:transition>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F691C67-E962-4DA0-966E-7E85085B997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62838674"/>
      </p:ext>
    </p:extLst>
  </p:cSld>
  <p:clrMapOvr>
    <a:masterClrMapping/>
  </p:clrMapOvr>
  <p:transition>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665D9AC-C7E7-44FF-868A-84E6097284E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9477890"/>
      </p:ext>
    </p:extLst>
  </p:cSld>
  <p:clrMapOvr>
    <a:masterClrMapping/>
  </p:clrMapOvr>
  <p:transition>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07F380C-EFA5-412B-8B80-C035AA0E1B2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45831338"/>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AEB09D-572D-4D88-A883-51E2C122A17B}" type="slidenum">
              <a:rPr lang="en-US"/>
              <a:pPr/>
              <a:t>‹#›</a:t>
            </a:fld>
            <a:endParaRPr lang="en-US"/>
          </a:p>
        </p:txBody>
      </p:sp>
    </p:spTree>
    <p:extLst>
      <p:ext uri="{BB962C8B-B14F-4D97-AF65-F5344CB8AC3E}">
        <p14:creationId xmlns:p14="http://schemas.microsoft.com/office/powerpoint/2010/main" val="3766654427"/>
      </p:ext>
    </p:extLst>
  </p:cSld>
  <p:clrMapOvr>
    <a:masterClrMapping/>
  </p:clrMapOvr>
  <p:transition>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E7A1165-8C3E-478E-A2B1-7B235D98130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29964428"/>
      </p:ext>
    </p:extLst>
  </p:cSld>
  <p:clrMapOvr>
    <a:masterClrMapping/>
  </p:clrMapOvr>
  <p:transition>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3552B72-5EA1-4993-978C-B1774AA4AC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47131007"/>
      </p:ext>
    </p:extLst>
  </p:cSld>
  <p:clrMapOvr>
    <a:masterClrMapping/>
  </p:clrMapOvr>
  <p:transition>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7FDABBE-B6DC-4820-8FD0-2E53ABE48A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74427073"/>
      </p:ext>
    </p:extLst>
  </p:cSld>
  <p:clrMapOvr>
    <a:masterClrMapping/>
  </p:clrMapOvr>
  <p:transition>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834FD8F-CA77-4B36-91D3-6177F98891E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73036844"/>
      </p:ext>
    </p:extLst>
  </p:cSld>
  <p:clrMapOvr>
    <a:masterClrMapping/>
  </p:clrMapOvr>
  <p:transition>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50A6EA1-56CD-4B2E-ABAD-8B4B8AECB8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50617607"/>
      </p:ext>
    </p:extLst>
  </p:cSld>
  <p:clrMapOvr>
    <a:masterClrMapping/>
  </p:clrMapOvr>
  <p:transition>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1C0CBB7-C7DE-4187-A05F-EE4573D9193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3149700"/>
      </p:ext>
    </p:extLst>
  </p:cSld>
  <p:clrMapOvr>
    <a:masterClrMapping/>
  </p:clrMapOvr>
  <p:transition>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BC24F7A-4E0F-4FE3-A916-2E115BCC792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48697937"/>
      </p:ext>
    </p:extLst>
  </p:cSld>
  <p:clrMapOvr>
    <a:masterClrMapping/>
  </p:clrMapOvr>
  <p:transition>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C831279-5BAF-429D-BB35-934C6714202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73586832"/>
      </p:ext>
    </p:extLst>
  </p:cSld>
  <p:clrMapOvr>
    <a:masterClrMapping/>
  </p:clrMapOvr>
  <p:transition>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856B0C39-4FC5-42E4-9640-32365E9A01C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94461005"/>
      </p:ext>
    </p:extLst>
  </p:cSld>
  <p:clrMapOvr>
    <a:masterClrMapping/>
  </p:clrMapOvr>
  <p:transition>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7DF2E8F9-4464-42FA-A42A-2A517CE4CBB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1688508"/>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A954107-C53D-45E0-949E-FDB37CACCECA}" type="slidenum">
              <a:rPr lang="en-US"/>
              <a:pPr/>
              <a:t>‹#›</a:t>
            </a:fld>
            <a:endParaRPr lang="en-US"/>
          </a:p>
        </p:txBody>
      </p:sp>
    </p:spTree>
    <p:extLst>
      <p:ext uri="{BB962C8B-B14F-4D97-AF65-F5344CB8AC3E}">
        <p14:creationId xmlns:p14="http://schemas.microsoft.com/office/powerpoint/2010/main" val="3573044396"/>
      </p:ext>
    </p:extLst>
  </p:cSld>
  <p:clrMapOvr>
    <a:masterClrMapping/>
  </p:clrMapOvr>
  <p:transition>
    <p:randomBar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E1B00969-842C-4408-8209-36DAD15E27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14989099"/>
      </p:ext>
    </p:extLst>
  </p:cSld>
  <p:clrMapOvr>
    <a:masterClrMapping/>
  </p:clrMapOvr>
  <p:transition>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56193C2C-010B-4591-8B8E-A66208C98C5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37676544"/>
      </p:ext>
    </p:extLst>
  </p:cSld>
  <p:clrMapOvr>
    <a:masterClrMapping/>
  </p:clrMapOvr>
  <p:transition>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82D4715F-BE76-4536-AE84-CA5B2CACA7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61216800"/>
      </p:ext>
    </p:extLst>
  </p:cSld>
  <p:clrMapOvr>
    <a:masterClrMapping/>
  </p:clrMapOvr>
  <p:transition>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1EE559-8BB4-4448-B153-AD8DA03D4C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5014471"/>
      </p:ext>
    </p:extLst>
  </p:cSld>
  <p:clrMapOvr>
    <a:masterClrMapping/>
  </p:clrMapOvr>
  <p:transition spd="slow">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259D06-06E3-44D8-AB36-A9F5F419FC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4656506"/>
      </p:ext>
    </p:extLst>
  </p:cSld>
  <p:clrMapOvr>
    <a:masterClrMapping/>
  </p:clrMapOvr>
  <p:transition spd="slow">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AE461E-C914-49AF-9A07-A65BD7AE27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1331919"/>
      </p:ext>
    </p:extLst>
  </p:cSld>
  <p:clrMapOvr>
    <a:masterClrMapping/>
  </p:clrMapOvr>
  <p:transition spd="slow">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D409D9-D7BE-41FD-98D0-B6E73C0F0D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8875229"/>
      </p:ext>
    </p:extLst>
  </p:cSld>
  <p:clrMapOvr>
    <a:masterClrMapping/>
  </p:clrMapOvr>
  <p:transition spd="slow">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37E496-EDD4-4295-977A-A99A4CBA1E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1571507"/>
      </p:ext>
    </p:extLst>
  </p:cSld>
  <p:clrMapOvr>
    <a:masterClrMapping/>
  </p:clrMapOvr>
  <p:transition spd="slow">
    <p:randomBar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EE27458-2DE5-4A90-A18E-05ECDE0865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1195271"/>
      </p:ext>
    </p:extLst>
  </p:cSld>
  <p:clrMapOvr>
    <a:masterClrMapping/>
  </p:clrMapOvr>
  <p:transition spd="slow">
    <p:randomBar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4661F91-D815-4A18-86DE-F517E738FE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7379002"/>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33F7916-E045-4E5C-915A-D1D17550BC0B}" type="slidenum">
              <a:rPr lang="en-US"/>
              <a:pPr/>
              <a:t>‹#›</a:t>
            </a:fld>
            <a:endParaRPr lang="en-US"/>
          </a:p>
        </p:txBody>
      </p:sp>
    </p:spTree>
    <p:extLst>
      <p:ext uri="{BB962C8B-B14F-4D97-AF65-F5344CB8AC3E}">
        <p14:creationId xmlns:p14="http://schemas.microsoft.com/office/powerpoint/2010/main" val="2881223924"/>
      </p:ext>
    </p:extLst>
  </p:cSld>
  <p:clrMapOvr>
    <a:masterClrMapping/>
  </p:clrMapOvr>
  <p:transition>
    <p:randomBar dir="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E7D58C3-D77A-45A8-A9EB-18CE73F101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5340422"/>
      </p:ext>
    </p:extLst>
  </p:cSld>
  <p:clrMapOvr>
    <a:masterClrMapping/>
  </p:clrMapOvr>
  <p:transition spd="slow">
    <p:randomBar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83A058-70AB-4EF1-85C3-9CEC168564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749844"/>
      </p:ext>
    </p:extLst>
  </p:cSld>
  <p:clrMapOvr>
    <a:masterClrMapping/>
  </p:clrMapOvr>
  <p:transition spd="slow">
    <p:randomBar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D07989-9766-436B-AF3F-6BFB2C1FD1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6693841"/>
      </p:ext>
    </p:extLst>
  </p:cSld>
  <p:clrMapOvr>
    <a:masterClrMapping/>
  </p:clrMapOvr>
  <p:transition spd="slow">
    <p:randomBar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AC5504-1C94-4D68-922F-E051B2AB23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279081"/>
      </p:ext>
    </p:extLst>
  </p:cSld>
  <p:clrMapOvr>
    <a:masterClrMapping/>
  </p:clrMapOvr>
  <p:transition spd="slow">
    <p:randomBar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FB3076-DCF7-46BF-98D2-5E390BB6AA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196756"/>
      </p:ext>
    </p:extLst>
  </p:cSld>
  <p:clrMapOvr>
    <a:masterClrMapping/>
  </p:clrMapOvr>
  <p:transition spd="slow">
    <p:randomBar dir="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9E7DB19-B378-4450-B144-8A6D04F8D0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1760201"/>
      </p:ext>
    </p:extLst>
  </p:cSld>
  <p:clrMapOvr>
    <a:masterClrMapping/>
  </p:clrMapOvr>
  <p:transition spd="slow">
    <p:randomBar dir="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A09D8A1C-0F8A-4403-A517-10C625DA7A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9866346"/>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9171B7C-0B65-46E6-B35D-2AB3AE3CE05E}" type="slidenum">
              <a:rPr lang="en-US"/>
              <a:pPr/>
              <a:t>‹#›</a:t>
            </a:fld>
            <a:endParaRPr lang="en-US"/>
          </a:p>
        </p:txBody>
      </p:sp>
    </p:spTree>
    <p:extLst>
      <p:ext uri="{BB962C8B-B14F-4D97-AF65-F5344CB8AC3E}">
        <p14:creationId xmlns:p14="http://schemas.microsoft.com/office/powerpoint/2010/main" val="2987207227"/>
      </p:ext>
    </p:extLst>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86E9ACE-6F43-447C-914F-4E95B9C0F226}" type="slidenum">
              <a:rPr lang="en-US"/>
              <a:pPr/>
              <a:t>‹#›</a:t>
            </a:fld>
            <a:endParaRPr lang="en-US"/>
          </a:p>
        </p:txBody>
      </p:sp>
    </p:spTree>
    <p:extLst>
      <p:ext uri="{BB962C8B-B14F-4D97-AF65-F5344CB8AC3E}">
        <p14:creationId xmlns:p14="http://schemas.microsoft.com/office/powerpoint/2010/main" val="1789305594"/>
      </p:ext>
    </p:extLst>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AB3A0B2-1CDB-45C9-ACB2-AED6A374BBC3}" type="slidenum">
              <a:rPr lang="en-US"/>
              <a:pPr/>
              <a:t>‹#›</a:t>
            </a:fld>
            <a:endParaRPr lang="en-US"/>
          </a:p>
        </p:txBody>
      </p:sp>
    </p:spTree>
    <p:extLst>
      <p:ext uri="{BB962C8B-B14F-4D97-AF65-F5344CB8AC3E}">
        <p14:creationId xmlns:p14="http://schemas.microsoft.com/office/powerpoint/2010/main" val="2953994021"/>
      </p:ext>
    </p:extLst>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BF9F278-F487-4C65-A908-60FDFEB22C56}" type="slidenum">
              <a:rPr lang="en-US"/>
              <a:pPr/>
              <a:t>‹#›</a:t>
            </a:fld>
            <a:endParaRPr lang="en-US"/>
          </a:p>
        </p:txBody>
      </p:sp>
    </p:spTree>
    <p:extLst>
      <p:ext uri="{BB962C8B-B14F-4D97-AF65-F5344CB8AC3E}">
        <p14:creationId xmlns:p14="http://schemas.microsoft.com/office/powerpoint/2010/main" val="2867302795"/>
      </p:ext>
    </p:extLst>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B61414C-55B6-43B7-8EBE-17741622E9B2}" type="slidenum">
              <a:rPr lang="en-US"/>
              <a:pPr/>
              <a:t>‹#›</a:t>
            </a:fld>
            <a:endParaRPr lang="en-US"/>
          </a:p>
        </p:txBody>
      </p:sp>
    </p:spTree>
    <p:extLst>
      <p:ext uri="{BB962C8B-B14F-4D97-AF65-F5344CB8AC3E}">
        <p14:creationId xmlns:p14="http://schemas.microsoft.com/office/powerpoint/2010/main" val="2685675433"/>
      </p:ext>
    </p:extLst>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3.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2"/>
            </a:gs>
            <a:gs pos="50000">
              <a:srgbClr val="5F5F5F"/>
            </a:gs>
            <a:gs pos="100000">
              <a:schemeClr val="tx2"/>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B3B1551-3DB2-475A-93F5-B98C9189EC3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 id="2147483673" r:id="rId13"/>
    <p:sldLayoutId id="2147483674" r:id="rId14"/>
    <p:sldLayoutId id="2147483675" r:id="rId15"/>
    <p:sldLayoutId id="2147483676" r:id="rId16"/>
  </p:sldLayoutIdLst>
  <p:transition>
    <p:randomBar dir="ver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2"/>
            </a:gs>
            <a:gs pos="50000">
              <a:srgbClr val="5F5F5F"/>
            </a:gs>
            <a:gs pos="100000">
              <a:schemeClr val="tx2"/>
            </a:gs>
          </a:gsLst>
          <a:lin ang="5400000" scaled="1"/>
        </a:gradFill>
        <a:effectLst/>
      </p:bgPr>
    </p:bg>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23"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2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18432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8432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C6A4753-38F5-4AC1-9075-9F0CB13BDB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008757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ransition>
    <p:zo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EBFA"/>
            </a:gs>
            <a:gs pos="30000">
              <a:srgbClr val="C4D6EB"/>
            </a:gs>
            <a:gs pos="60001">
              <a:srgbClr val="85C2FF"/>
            </a:gs>
            <a:gs pos="100000">
              <a:srgbClr val="5E9EFF"/>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868E3D23-9D01-4DE6-8DF5-B520AE1C9A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486659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Lst>
  <p:transition spd="slow">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39.xml"/><Relationship Id="rId1" Type="http://schemas.openxmlformats.org/officeDocument/2006/relationships/audio" Target="file:///C:\Driver%20Education\FILES%20%20FOR%20%20MAKING%20%20CDs\RR%20ST%202007-2010%20PPTX\Signs,%20Shapes%20and%20Colors\Animusic_-_Starship_Groove.mp3" TargetMode="External"/><Relationship Id="rId6" Type="http://schemas.openxmlformats.org/officeDocument/2006/relationships/image" Target="../media/image4.gif"/><Relationship Id="rId5" Type="http://schemas.openxmlformats.org/officeDocument/2006/relationships/image" Target="../media/image3.wm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4.gif"/><Relationship Id="rId5" Type="http://schemas.openxmlformats.org/officeDocument/2006/relationships/image" Target="../media/image13.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image" Target="../media/image17.wmf"/><Relationship Id="rId1" Type="http://schemas.openxmlformats.org/officeDocument/2006/relationships/slideLayout" Target="../slideLayouts/slideLayout13.xml"/><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slideLayout" Target="../slideLayouts/slideLayout13.xml"/><Relationship Id="rId7" Type="http://schemas.openxmlformats.org/officeDocument/2006/relationships/image" Target="../media/image22.wmf"/><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27.jpeg"/><Relationship Id="rId5" Type="http://schemas.openxmlformats.org/officeDocument/2006/relationships/image" Target="../media/image8.png"/><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emf"/><Relationship Id="rId1" Type="http://schemas.openxmlformats.org/officeDocument/2006/relationships/slideLayout" Target="../slideLayouts/slideLayout23.xml"/><Relationship Id="rId4" Type="http://schemas.openxmlformats.org/officeDocument/2006/relationships/image" Target="../media/image32.wmf"/></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4.wmf"/><Relationship Id="rId2" Type="http://schemas.openxmlformats.org/officeDocument/2006/relationships/slideLayout" Target="../slideLayouts/slideLayout23.xml"/><Relationship Id="rId1" Type="http://schemas.openxmlformats.org/officeDocument/2006/relationships/audio" Target="../media/audio1.wav"/><Relationship Id="rId6" Type="http://schemas.openxmlformats.org/officeDocument/2006/relationships/image" Target="../media/image31.wmf"/><Relationship Id="rId5" Type="http://schemas.openxmlformats.org/officeDocument/2006/relationships/image" Target="../media/image32.wmf"/><Relationship Id="rId4" Type="http://schemas.openxmlformats.org/officeDocument/2006/relationships/image" Target="../media/image33.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audio" Target="file:///C:\DRIVER%20EDUCATION\DRIVER%20EDUCATION%20FILES\Steve%20Blank%20Project\Drivers%20Edge%20Unit%206\Driver%20Distractions\peppy%20CD%20sound_.mid"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8.png"/><Relationship Id="rId7" Type="http://schemas.openxmlformats.org/officeDocument/2006/relationships/image" Target="../media/image36.jpeg"/><Relationship Id="rId2" Type="http://schemas.openxmlformats.org/officeDocument/2006/relationships/slideLayout" Target="../slideLayouts/slideLayout23.xml"/><Relationship Id="rId1" Type="http://schemas.openxmlformats.org/officeDocument/2006/relationships/audio" Target="../media/audio1.wav"/><Relationship Id="rId6" Type="http://schemas.openxmlformats.org/officeDocument/2006/relationships/hyperlink" Target="http://images.google.com/imgres?imgurl=http://laleahfernandez.files.wordpress.com/2009/01/texting_n_driving_544x4081.jpg&amp;imgrefurl=http://laleahfernandez.wordpress.com/2009/01/17/new-media-drivers-license/&amp;usg=__G9z_zXTy7ojfNg1wWbIRoZ97m8o=&amp;h=408&amp;w=544&amp;sz=40&amp;hl=en&amp;start=17&amp;um=1&amp;tbnid=LyQuZrdks6AEhM:&amp;tbnh=100&amp;tbnw=133&amp;prev=/images?q%3Dtexting%2Band%2Bdriving%26hl%3Den%26rls%3Dcom.microsoft:en-us:IE-SearchBox%26rlz%3D1I7GFRC%26sa%3DX%26um%3D1" TargetMode="External"/><Relationship Id="rId5" Type="http://schemas.openxmlformats.org/officeDocument/2006/relationships/image" Target="../media/image31.wmf"/><Relationship Id="rId4" Type="http://schemas.openxmlformats.org/officeDocument/2006/relationships/image" Target="../media/image35.emf"/></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video" Target="../media/media4.mp4"/><Relationship Id="rId1" Type="http://schemas.microsoft.com/office/2007/relationships/media" Target="../media/media4.mp4"/><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gi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4.xml"/><Relationship Id="rId1" Type="http://schemas.openxmlformats.org/officeDocument/2006/relationships/audio" Target="../media/audio1.wav"/><Relationship Id="rId5" Type="http://schemas.openxmlformats.org/officeDocument/2006/relationships/image" Target="../media/image7.wmf"/><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Animusic_-_Starship_Groove.mp3">
            <a:hlinkClick r:id="" action="ppaction://media"/>
          </p:cNvPr>
          <p:cNvPicPr>
            <a:picLocks noRot="1"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3962400" y="3962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WordArt 15"/>
          <p:cNvSpPr>
            <a:spLocks noChangeArrowheads="1" noChangeShapeType="1" noTextEdit="1"/>
          </p:cNvSpPr>
          <p:nvPr/>
        </p:nvSpPr>
        <p:spPr bwMode="auto">
          <a:xfrm>
            <a:off x="1219200" y="609600"/>
            <a:ext cx="6858000" cy="533400"/>
          </a:xfrm>
          <a:prstGeom prst="rect">
            <a:avLst/>
          </a:prstGeom>
        </p:spPr>
        <p:txBody>
          <a:bodyPr wrap="none" fromWordArt="1">
            <a:prstTxWarp prst="textPlain">
              <a:avLst>
                <a:gd name="adj" fmla="val 50000"/>
              </a:avLst>
            </a:prstTxWarp>
          </a:bodyPr>
          <a:lstStyle/>
          <a:p>
            <a:pPr algn="ctr"/>
            <a:r>
              <a:rPr lang="pt-BR" sz="3600" i="1" kern="10">
                <a:ln w="9525">
                  <a:solidFill>
                    <a:srgbClr val="000000"/>
                  </a:solidFill>
                  <a:round/>
                  <a:headEnd/>
                  <a:tailEnd/>
                </a:ln>
                <a:gradFill rotWithShape="1">
                  <a:gsLst>
                    <a:gs pos="0">
                      <a:srgbClr val="5E1800"/>
                    </a:gs>
                    <a:gs pos="100000">
                      <a:srgbClr val="CC3300"/>
                    </a:gs>
                  </a:gsLst>
                  <a:lin ang="5400000" scaled="1"/>
                </a:gradFill>
                <a:latin typeface="Arial Black"/>
              </a:rPr>
              <a:t>T H E  D R I V E R S   E D G E</a:t>
            </a:r>
            <a:endParaRPr lang="en-US" sz="3600" i="1" kern="10">
              <a:ln w="9525">
                <a:solidFill>
                  <a:srgbClr val="000000"/>
                </a:solidFill>
                <a:round/>
                <a:headEnd/>
                <a:tailEnd/>
              </a:ln>
              <a:gradFill rotWithShape="1">
                <a:gsLst>
                  <a:gs pos="0">
                    <a:srgbClr val="5E1800"/>
                  </a:gs>
                  <a:gs pos="100000">
                    <a:srgbClr val="CC3300"/>
                  </a:gs>
                </a:gsLst>
                <a:lin ang="5400000" scaled="1"/>
              </a:gradFill>
              <a:latin typeface="Arial Black"/>
            </a:endParaRPr>
          </a:p>
        </p:txBody>
      </p:sp>
      <p:pic>
        <p:nvPicPr>
          <p:cNvPr id="5124" name="Picture 16" descr="monitor_accessories_information_highway_md_wht"/>
          <p:cNvPicPr>
            <a:picLocks noChangeAspect="1" noChangeArrowheads="1" noCrop="1"/>
          </p:cNvPicPr>
          <p:nvPr/>
        </p:nvPicPr>
        <p:blipFill>
          <a:blip r:embed="rId4">
            <a:extLst>
              <a:ext uri="{28A0092B-C50C-407E-A947-70E740481C1C}">
                <a14:useLocalDpi xmlns:a14="http://schemas.microsoft.com/office/drawing/2010/main"/>
              </a:ext>
            </a:extLst>
          </a:blip>
          <a:srcRect/>
          <a:stretch>
            <a:fillRect/>
          </a:stretch>
        </p:blipFill>
        <p:spPr bwMode="auto">
          <a:xfrm>
            <a:off x="3200400" y="3048000"/>
            <a:ext cx="279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WordArt 17"/>
          <p:cNvSpPr>
            <a:spLocks noChangeArrowheads="1" noChangeShapeType="1" noTextEdit="1"/>
          </p:cNvSpPr>
          <p:nvPr/>
        </p:nvSpPr>
        <p:spPr bwMode="auto">
          <a:xfrm>
            <a:off x="1905000" y="2667000"/>
            <a:ext cx="5486400" cy="381000"/>
          </a:xfrm>
          <a:prstGeom prst="rect">
            <a:avLst/>
          </a:prstGeom>
        </p:spPr>
        <p:txBody>
          <a:bodyPr wrap="none" fromWordArt="1">
            <a:prstTxWarp prst="textPlain">
              <a:avLst>
                <a:gd name="adj" fmla="val 50000"/>
              </a:avLst>
            </a:prstTxWarp>
          </a:bodyPr>
          <a:lstStyle/>
          <a:p>
            <a:pPr algn="ctr"/>
            <a:r>
              <a:rPr lang="en-US" sz="3600" i="1" kern="10" dirty="0">
                <a:ln w="9525">
                  <a:solidFill>
                    <a:srgbClr val="000000"/>
                  </a:solidFill>
                  <a:round/>
                  <a:headEnd/>
                  <a:tailEnd/>
                </a:ln>
                <a:gradFill rotWithShape="1">
                  <a:gsLst>
                    <a:gs pos="0">
                      <a:srgbClr val="5E1800"/>
                    </a:gs>
                    <a:gs pos="100000">
                      <a:srgbClr val="CC3300"/>
                    </a:gs>
                  </a:gsLst>
                  <a:lin ang="5400000" scaled="1"/>
                </a:gradFill>
                <a:latin typeface="Arial Black"/>
              </a:rPr>
              <a:t>s</a:t>
            </a:r>
            <a:r>
              <a:rPr lang="en-US" sz="3600" i="1" kern="10" dirty="0" smtClean="0">
                <a:ln w="9525">
                  <a:solidFill>
                    <a:srgbClr val="000000"/>
                  </a:solidFill>
                  <a:round/>
                  <a:headEnd/>
                  <a:tailEnd/>
                </a:ln>
                <a:gradFill rotWithShape="1">
                  <a:gsLst>
                    <a:gs pos="0">
                      <a:srgbClr val="5E1800"/>
                    </a:gs>
                    <a:gs pos="100000">
                      <a:srgbClr val="CC3300"/>
                    </a:gs>
                  </a:gsLst>
                  <a:lin ang="5400000" scaled="1"/>
                </a:gradFill>
                <a:latin typeface="Arial Black"/>
              </a:rPr>
              <a:t>lides and videos</a:t>
            </a:r>
            <a:endParaRPr lang="en-US" sz="3600" i="1" kern="10" dirty="0">
              <a:ln w="9525">
                <a:solidFill>
                  <a:srgbClr val="000000"/>
                </a:solidFill>
                <a:round/>
                <a:headEnd/>
                <a:tailEnd/>
              </a:ln>
              <a:gradFill rotWithShape="1">
                <a:gsLst>
                  <a:gs pos="0">
                    <a:srgbClr val="5E1800"/>
                  </a:gs>
                  <a:gs pos="100000">
                    <a:srgbClr val="CC3300"/>
                  </a:gs>
                </a:gsLst>
                <a:lin ang="5400000" scaled="1"/>
              </a:gradFill>
              <a:latin typeface="Arial Black"/>
            </a:endParaRPr>
          </a:p>
        </p:txBody>
      </p:sp>
      <p:pic>
        <p:nvPicPr>
          <p:cNvPr id="5126" name="Picture 1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19600" y="5257800"/>
            <a:ext cx="641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19" descr="lazarbar"/>
          <p:cNvPicPr>
            <a:picLocks noChangeAspect="1" noChangeArrowheads="1" noCrop="1"/>
          </p:cNvPicPr>
          <p:nvPr/>
        </p:nvPicPr>
        <p:blipFill>
          <a:blip r:embed="rId6">
            <a:extLst>
              <a:ext uri="{28A0092B-C50C-407E-A947-70E740481C1C}">
                <a14:useLocalDpi xmlns:a14="http://schemas.microsoft.com/office/drawing/2010/main"/>
              </a:ext>
            </a:extLst>
          </a:blip>
          <a:srcRect/>
          <a:stretch>
            <a:fillRect/>
          </a:stretch>
        </p:blipFill>
        <p:spPr bwMode="auto">
          <a:xfrm>
            <a:off x="0" y="6759575"/>
            <a:ext cx="9144000"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20" descr="lazarbar"/>
          <p:cNvPicPr>
            <a:picLocks noChangeAspect="1" noChangeArrowheads="1" noCrop="1"/>
          </p:cNvPicPr>
          <p:nvPr/>
        </p:nvPicPr>
        <p:blipFill>
          <a:blip r:embed="rId6">
            <a:extLst>
              <a:ext uri="{28A0092B-C50C-407E-A947-70E740481C1C}">
                <a14:useLocalDpi xmlns:a14="http://schemas.microsoft.com/office/drawing/2010/main"/>
              </a:ext>
            </a:extLst>
          </a:blip>
          <a:srcRect/>
          <a:stretch>
            <a:fillRect/>
          </a:stretch>
        </p:blipFill>
        <p:spPr bwMode="auto">
          <a:xfrm>
            <a:off x="0" y="0"/>
            <a:ext cx="9144000"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21" descr="lazarbar"/>
          <p:cNvPicPr>
            <a:picLocks noChangeAspect="1" noChangeArrowheads="1" noCrop="1"/>
          </p:cNvPicPr>
          <p:nvPr/>
        </p:nvPicPr>
        <p:blipFill>
          <a:blip r:embed="rId6">
            <a:extLst>
              <a:ext uri="{28A0092B-C50C-407E-A947-70E740481C1C}">
                <a14:useLocalDpi xmlns:a14="http://schemas.microsoft.com/office/drawing/2010/main"/>
              </a:ext>
            </a:extLst>
          </a:blip>
          <a:srcRect/>
          <a:stretch>
            <a:fillRect/>
          </a:stretch>
        </p:blipFill>
        <p:spPr bwMode="auto">
          <a:xfrm rot="-5400000">
            <a:off x="-3505200" y="3505200"/>
            <a:ext cx="70866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22" descr="lazarbar"/>
          <p:cNvPicPr>
            <a:picLocks noChangeAspect="1" noChangeArrowheads="1" noCrop="1"/>
          </p:cNvPicPr>
          <p:nvPr/>
        </p:nvPicPr>
        <p:blipFill>
          <a:blip r:embed="rId6">
            <a:extLst>
              <a:ext uri="{28A0092B-C50C-407E-A947-70E740481C1C}">
                <a14:useLocalDpi xmlns:a14="http://schemas.microsoft.com/office/drawing/2010/main"/>
              </a:ext>
            </a:extLst>
          </a:blip>
          <a:srcRect/>
          <a:stretch>
            <a:fillRect/>
          </a:stretch>
        </p:blipFill>
        <p:spPr bwMode="auto">
          <a:xfrm rot="-5400000">
            <a:off x="5562600" y="3505200"/>
            <a:ext cx="70866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WordArt 23"/>
          <p:cNvSpPr>
            <a:spLocks noChangeArrowheads="1" noChangeShapeType="1" noTextEdit="1"/>
          </p:cNvSpPr>
          <p:nvPr/>
        </p:nvSpPr>
        <p:spPr bwMode="auto">
          <a:xfrm>
            <a:off x="1752600" y="6096000"/>
            <a:ext cx="6019800" cy="533400"/>
          </a:xfrm>
          <a:prstGeom prst="rect">
            <a:avLst/>
          </a:prstGeom>
        </p:spPr>
        <p:txBody>
          <a:bodyPr wrap="none" fromWordArt="1">
            <a:prstTxWarp prst="textPlain">
              <a:avLst>
                <a:gd name="adj" fmla="val 50000"/>
              </a:avLst>
            </a:prstTxWarp>
          </a:bodyPr>
          <a:lstStyle/>
          <a:p>
            <a:pPr algn="ctr"/>
            <a:r>
              <a:rPr lang="en-US" sz="3600" i="1" kern="10" dirty="0" smtClean="0">
                <a:ln w="9525">
                  <a:solidFill>
                    <a:srgbClr val="000000"/>
                  </a:solidFill>
                  <a:round/>
                  <a:headEnd/>
                  <a:tailEnd/>
                </a:ln>
                <a:gradFill rotWithShape="1">
                  <a:gsLst>
                    <a:gs pos="0">
                      <a:srgbClr val="5E1800"/>
                    </a:gs>
                    <a:gs pos="100000">
                      <a:srgbClr val="CC3300"/>
                    </a:gs>
                  </a:gsLst>
                  <a:lin ang="5400000" scaled="1"/>
                </a:gradFill>
                <a:latin typeface="Arial Black"/>
              </a:rPr>
              <a:t>Unit 6 – Driving Distractions    </a:t>
            </a:r>
            <a:endParaRPr lang="en-US" sz="3600" i="1" kern="10" dirty="0">
              <a:ln w="9525">
                <a:solidFill>
                  <a:srgbClr val="000000"/>
                </a:solidFill>
                <a:round/>
                <a:headEnd/>
                <a:tailEnd/>
              </a:ln>
              <a:gradFill rotWithShape="1">
                <a:gsLst>
                  <a:gs pos="0">
                    <a:srgbClr val="5E1800"/>
                  </a:gs>
                  <a:gs pos="100000">
                    <a:srgbClr val="CC3300"/>
                  </a:gs>
                </a:gsLst>
                <a:lin ang="5400000" scaled="1"/>
              </a:gradFill>
              <a:latin typeface="Arial Black"/>
            </a:endParaRPr>
          </a:p>
        </p:txBody>
      </p:sp>
      <p:sp>
        <p:nvSpPr>
          <p:cNvPr id="5132" name="WordArt 24"/>
          <p:cNvSpPr>
            <a:spLocks noChangeArrowheads="1" noChangeShapeType="1" noTextEdit="1"/>
          </p:cNvSpPr>
          <p:nvPr/>
        </p:nvSpPr>
        <p:spPr bwMode="auto">
          <a:xfrm>
            <a:off x="1905000" y="1632857"/>
            <a:ext cx="5486400" cy="457200"/>
          </a:xfrm>
          <a:prstGeom prst="rect">
            <a:avLst/>
          </a:prstGeom>
        </p:spPr>
        <p:txBody>
          <a:bodyPr wrap="none" fromWordArt="1">
            <a:prstTxWarp prst="textPlain">
              <a:avLst>
                <a:gd name="adj" fmla="val 50000"/>
              </a:avLst>
            </a:prstTxWarp>
          </a:bodyPr>
          <a:lstStyle/>
          <a:p>
            <a:pPr algn="ctr"/>
            <a:r>
              <a:rPr lang="pt-BR" sz="3600" i="1" kern="10" dirty="0">
                <a:ln w="9525">
                  <a:solidFill>
                    <a:srgbClr val="000000"/>
                  </a:solidFill>
                  <a:round/>
                  <a:headEnd/>
                  <a:tailEnd/>
                </a:ln>
                <a:gradFill rotWithShape="1">
                  <a:gsLst>
                    <a:gs pos="0">
                      <a:srgbClr val="5E1800"/>
                    </a:gs>
                    <a:gs pos="100000">
                      <a:srgbClr val="CC3300"/>
                    </a:gs>
                  </a:gsLst>
                  <a:lin ang="5400000" scaled="1"/>
                </a:gradFill>
                <a:latin typeface="Arial Black"/>
              </a:rPr>
              <a:t>I N T E R A C T I V E</a:t>
            </a:r>
            <a:endParaRPr lang="en-US" sz="3600" i="1" kern="10" dirty="0">
              <a:ln w="9525">
                <a:solidFill>
                  <a:srgbClr val="000000"/>
                </a:solidFill>
                <a:round/>
                <a:headEnd/>
                <a:tailEnd/>
              </a:ln>
              <a:gradFill rotWithShape="1">
                <a:gsLst>
                  <a:gs pos="0">
                    <a:srgbClr val="5E1800"/>
                  </a:gs>
                  <a:gs pos="100000">
                    <a:srgbClr val="CC3300"/>
                  </a:gs>
                </a:gsLst>
                <a:lin ang="5400000" scaled="1"/>
              </a:gradFill>
              <a:latin typeface="Arial Black"/>
            </a:endParaRPr>
          </a:p>
        </p:txBody>
      </p:sp>
      <p:sp>
        <p:nvSpPr>
          <p:cNvPr id="13" name="TextBox 2"/>
          <p:cNvSpPr txBox="1"/>
          <p:nvPr/>
        </p:nvSpPr>
        <p:spPr>
          <a:xfrm rot="20386928">
            <a:off x="572899" y="3488090"/>
            <a:ext cx="2170787" cy="830997"/>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t>Partial lesson</a:t>
            </a:r>
          </a:p>
          <a:p>
            <a:r>
              <a:rPr lang="en-US" dirty="0" smtClean="0"/>
              <a:t>20</a:t>
            </a:r>
            <a:r>
              <a:rPr lang="en-US" dirty="0" smtClean="0"/>
              <a:t> </a:t>
            </a:r>
            <a:r>
              <a:rPr lang="en-US" dirty="0" smtClean="0"/>
              <a:t>of 45 slides</a:t>
            </a:r>
            <a:endParaRPr lang="en-US" dirty="0"/>
          </a:p>
        </p:txBody>
      </p:sp>
    </p:spTree>
    <p:extLst>
      <p:ext uri="{BB962C8B-B14F-4D97-AF65-F5344CB8AC3E}">
        <p14:creationId xmlns:p14="http://schemas.microsoft.com/office/powerpoint/2010/main" val="32646940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4526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370" name="Picture 2" descr="P1010197"/>
          <p:cNvPicPr>
            <a:picLocks noChangeAspect="1" noChangeArrowheads="1"/>
          </p:cNvPicPr>
          <p:nvPr/>
        </p:nvPicPr>
        <p:blipFill>
          <a:blip r:embed="rId2" cstate="email">
            <a:lum bright="24000" contrast="3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8371" name="Rectangle 3"/>
          <p:cNvSpPr>
            <a:spLocks noChangeArrowheads="1"/>
          </p:cNvSpPr>
          <p:nvPr/>
        </p:nvSpPr>
        <p:spPr bwMode="auto">
          <a:xfrm>
            <a:off x="0" y="5638800"/>
            <a:ext cx="9144000" cy="1219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b="1">
                <a:solidFill>
                  <a:schemeClr val="hlink"/>
                </a:solidFill>
              </a:rPr>
              <a:t>    Here’s both a guy and girl…what could happen if you get overly distracted looking at them?  </a:t>
            </a:r>
          </a:p>
        </p:txBody>
      </p:sp>
      <p:sp>
        <p:nvSpPr>
          <p:cNvPr id="58372" name="Line 4"/>
          <p:cNvSpPr>
            <a:spLocks noChangeShapeType="1"/>
          </p:cNvSpPr>
          <p:nvPr/>
        </p:nvSpPr>
        <p:spPr bwMode="auto">
          <a:xfrm flipV="1">
            <a:off x="4724400" y="4114800"/>
            <a:ext cx="1600200" cy="1371600"/>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58372"/>
                                        </p:tgtEl>
                                        <p:attrNameLst>
                                          <p:attrName>style.visibility</p:attrName>
                                        </p:attrNameLst>
                                      </p:cBhvr>
                                      <p:to>
                                        <p:strVal val="visible"/>
                                      </p:to>
                                    </p:set>
                                    <p:animEffect transition="in" filter="wipe(down)">
                                      <p:cBhvr>
                                        <p:cTn id="7" dur="5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37224" name="sn003420.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7696200" y="2286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37220" name="Picture 4" descr="P101028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solidFill>
            <a:srgbClr val="FF00FF"/>
          </a:solidFill>
        </p:spPr>
      </p:pic>
      <p:sp>
        <p:nvSpPr>
          <p:cNvPr id="137219" name="Rectangle 3"/>
          <p:cNvSpPr>
            <a:spLocks noGrp="1" noChangeArrowheads="1"/>
          </p:cNvSpPr>
          <p:nvPr>
            <p:ph type="subTitle" idx="1"/>
          </p:nvPr>
        </p:nvSpPr>
        <p:spPr>
          <a:xfrm>
            <a:off x="0" y="5105400"/>
            <a:ext cx="9144000" cy="1752600"/>
          </a:xfrm>
          <a:solidFill>
            <a:schemeClr val="tx1"/>
          </a:solidFill>
        </p:spPr>
        <p:txBody>
          <a:bodyPr/>
          <a:lstStyle/>
          <a:p>
            <a:r>
              <a:rPr lang="en-US" sz="2800" b="1">
                <a:solidFill>
                  <a:schemeClr val="bg1"/>
                </a:solidFill>
              </a:rPr>
              <a:t>…or here you are sitting at a red light watching     these people…if you get overly distracted you         may not notice the __________________</a:t>
            </a:r>
          </a:p>
        </p:txBody>
      </p:sp>
      <p:sp>
        <p:nvSpPr>
          <p:cNvPr id="137221" name="WordArt 5"/>
          <p:cNvSpPr>
            <a:spLocks noChangeArrowheads="1" noChangeShapeType="1" noTextEdit="1"/>
          </p:cNvSpPr>
          <p:nvPr/>
        </p:nvSpPr>
        <p:spPr bwMode="auto">
          <a:xfrm>
            <a:off x="4572000" y="6096000"/>
            <a:ext cx="3224213" cy="3238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FF"/>
                </a:solidFill>
                <a:latin typeface="Arial Black"/>
              </a:rPr>
              <a:t>light changing</a:t>
            </a:r>
          </a:p>
        </p:txBody>
      </p:sp>
      <p:pic>
        <p:nvPicPr>
          <p:cNvPr id="137223" name="Picture 7"/>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334000" y="-152400"/>
            <a:ext cx="46831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7221"/>
                                        </p:tgtEl>
                                        <p:attrNameLst>
                                          <p:attrName>style.visibility</p:attrName>
                                        </p:attrNameLst>
                                      </p:cBhvr>
                                      <p:to>
                                        <p:strVal val="visible"/>
                                      </p:to>
                                    </p:set>
                                    <p:animEffect transition="in" filter="wipe(left)">
                                      <p:cBhvr>
                                        <p:cTn id="7" dur="500"/>
                                        <p:tgtEl>
                                          <p:spTgt spid="137221"/>
                                        </p:tgtEl>
                                      </p:cBhvr>
                                    </p:animEffect>
                                  </p:childTnLst>
                                </p:cTn>
                              </p:par>
                            </p:childTnLst>
                          </p:cTn>
                        </p:par>
                        <p:par>
                          <p:cTn id="8" fill="hold" nodeType="afterGroup">
                            <p:stCondLst>
                              <p:cond delay="500"/>
                            </p:stCondLst>
                            <p:childTnLst>
                              <p:par>
                                <p:cTn id="9" presetID="22" presetClass="entr" presetSubtype="8" fill="hold" nodeType="afterEffect">
                                  <p:stCondLst>
                                    <p:cond delay="1000"/>
                                  </p:stCondLst>
                                  <p:childTnLst>
                                    <p:set>
                                      <p:cBhvr>
                                        <p:cTn id="10" dur="1" fill="hold">
                                          <p:stCondLst>
                                            <p:cond delay="0"/>
                                          </p:stCondLst>
                                        </p:cTn>
                                        <p:tgtEl>
                                          <p:spTgt spid="137223"/>
                                        </p:tgtEl>
                                        <p:attrNameLst>
                                          <p:attrName>style.visibility</p:attrName>
                                        </p:attrNameLst>
                                      </p:cBhvr>
                                      <p:to>
                                        <p:strVal val="visible"/>
                                      </p:to>
                                    </p:set>
                                    <p:animEffect transition="in" filter="wipe(left)">
                                      <p:cBhvr>
                                        <p:cTn id="11" dur="500"/>
                                        <p:tgtEl>
                                          <p:spTgt spid="137223"/>
                                        </p:tgtEl>
                                      </p:cBhvr>
                                    </p:animEffect>
                                  </p:childTnLst>
                                </p:cTn>
                              </p:par>
                            </p:childTnLst>
                          </p:cTn>
                        </p:par>
                        <p:par>
                          <p:cTn id="12" fill="hold" nodeType="afterGroup">
                            <p:stCondLst>
                              <p:cond delay="2000"/>
                            </p:stCondLst>
                            <p:childTnLst>
                              <p:par>
                                <p:cTn id="13" presetID="1" presetClass="mediacall" presetSubtype="0" fill="hold" nodeType="afterEffect">
                                  <p:stCondLst>
                                    <p:cond delay="0"/>
                                  </p:stCondLst>
                                  <p:childTnLst>
                                    <p:cmd type="call" cmd="playFrom(0.0)">
                                      <p:cBhvr>
                                        <p:cTn id="14" dur="1" fill="hold"/>
                                        <p:tgtEl>
                                          <p:spTgt spid="1372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5" fill="hold" display="0">
                  <p:stCondLst>
                    <p:cond delay="indefinite"/>
                  </p:stCondLst>
                  <p:endCondLst>
                    <p:cond evt="onPrev" delay="0">
                      <p:tgtEl>
                        <p:sldTgt/>
                      </p:tgtEl>
                    </p:cond>
                    <p:cond evt="onStopAudio" delay="0">
                      <p:tgtEl>
                        <p:sldTgt/>
                      </p:tgtEl>
                    </p:cond>
                  </p:endCondLst>
                </p:cTn>
                <p:tgtEl>
                  <p:spTgt spid="137224"/>
                </p:tgtEl>
              </p:cMediaNode>
            </p:audio>
          </p:childTnLst>
        </p:cTn>
      </p:par>
    </p:tnLst>
    <p:bldLst>
      <p:bldP spid="137221"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8" name="Picture 2" descr="P1010185"/>
          <p:cNvPicPr>
            <a:picLocks noChangeAspect="1" noChangeArrowheads="1"/>
          </p:cNvPicPr>
          <p:nvPr/>
        </p:nvPicPr>
        <p:blipFill>
          <a:blip r:embed="rId2" cstate="email">
            <a:lum contrast="42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5299" name="Picture 3" descr="rosie_at_bus_stop_lg_clr"/>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8029575" y="2819400"/>
            <a:ext cx="111442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4"/>
          <p:cNvSpPr>
            <a:spLocks noChangeArrowheads="1"/>
          </p:cNvSpPr>
          <p:nvPr/>
        </p:nvSpPr>
        <p:spPr bwMode="auto">
          <a:xfrm>
            <a:off x="0" y="4876800"/>
            <a:ext cx="9144000" cy="1981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lnSpc>
                <a:spcPct val="110000"/>
              </a:lnSpc>
              <a:spcBef>
                <a:spcPct val="20000"/>
              </a:spcBef>
            </a:pPr>
            <a:r>
              <a:rPr lang="en-US" b="1">
                <a:solidFill>
                  <a:schemeClr val="hlink"/>
                </a:solidFill>
              </a:rPr>
              <a:t>       Would any of these older people </a:t>
            </a:r>
          </a:p>
          <a:p>
            <a:pPr marL="342900" indent="-342900" algn="ctr">
              <a:lnSpc>
                <a:spcPct val="80000"/>
              </a:lnSpc>
              <a:spcBef>
                <a:spcPct val="20000"/>
              </a:spcBef>
            </a:pPr>
            <a:r>
              <a:rPr lang="en-US" b="1">
                <a:solidFill>
                  <a:schemeClr val="hlink"/>
                </a:solidFill>
              </a:rPr>
              <a:t>    be a distraction to you?</a:t>
            </a:r>
          </a:p>
        </p:txBody>
      </p:sp>
      <p:sp>
        <p:nvSpPr>
          <p:cNvPr id="55303" name="Rectangle 7"/>
          <p:cNvSpPr>
            <a:spLocks noChangeArrowheads="1"/>
          </p:cNvSpPr>
          <p:nvPr/>
        </p:nvSpPr>
        <p:spPr bwMode="auto">
          <a:xfrm>
            <a:off x="0" y="6019800"/>
            <a:ext cx="9144000" cy="838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110000"/>
              </a:lnSpc>
              <a:spcBef>
                <a:spcPct val="20000"/>
              </a:spcBef>
            </a:pPr>
            <a:r>
              <a:rPr lang="en-US" b="1">
                <a:solidFill>
                  <a:srgbClr val="00FFFF"/>
                </a:solidFill>
              </a:rPr>
              <a:t>     Who might </a:t>
            </a:r>
            <a:r>
              <a:rPr lang="en-US" b="1" i="1">
                <a:solidFill>
                  <a:srgbClr val="00FFFF"/>
                </a:solidFill>
              </a:rPr>
              <a:t>they</a:t>
            </a:r>
            <a:r>
              <a:rPr lang="en-US" b="1">
                <a:solidFill>
                  <a:srgbClr val="00FFFF"/>
                </a:solidFill>
              </a:rPr>
              <a:t> be a distraction to?</a:t>
            </a:r>
          </a:p>
        </p:txBody>
      </p:sp>
      <p:sp>
        <p:nvSpPr>
          <p:cNvPr id="55304" name="WordArt 8"/>
          <p:cNvSpPr>
            <a:spLocks noChangeArrowheads="1" noChangeShapeType="1" noTextEdit="1"/>
          </p:cNvSpPr>
          <p:nvPr/>
        </p:nvSpPr>
        <p:spPr bwMode="auto">
          <a:xfrm>
            <a:off x="6248400" y="6172200"/>
            <a:ext cx="2286000" cy="304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FF"/>
                </a:solidFill>
                <a:latin typeface="Arial Black"/>
              </a:rPr>
              <a:t>Older people ???</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3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55304"/>
                                        </p:tgtEl>
                                        <p:attrNameLst>
                                          <p:attrName>style.visibility</p:attrName>
                                        </p:attrNameLst>
                                      </p:cBhvr>
                                      <p:to>
                                        <p:strVal val="visible"/>
                                      </p:to>
                                    </p:set>
                                    <p:animEffect transition="in" filter="wipe(left)">
                                      <p:cBhvr>
                                        <p:cTn id="11" dur="500"/>
                                        <p:tgtEl>
                                          <p:spTgt spid="55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animBg="1" autoUpdateAnimBg="0"/>
      <p:bldP spid="5530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body" sz="half" idx="1"/>
          </p:nvPr>
        </p:nvSpPr>
        <p:spPr>
          <a:xfrm>
            <a:off x="381000" y="1981200"/>
            <a:ext cx="4267200" cy="4114800"/>
          </a:xfrm>
          <a:effectLst>
            <a:outerShdw dist="28398" dir="1593903" algn="ctr" rotWithShape="0">
              <a:schemeClr val="tx1"/>
            </a:outerShdw>
          </a:effectLst>
        </p:spPr>
        <p:txBody>
          <a:bodyPr/>
          <a:lstStyle/>
          <a:p>
            <a:pPr algn="ctr">
              <a:buFontTx/>
              <a:buNone/>
            </a:pPr>
            <a:r>
              <a:rPr lang="en-US" sz="2400" b="1">
                <a:solidFill>
                  <a:schemeClr val="hlink"/>
                </a:solidFill>
              </a:rPr>
              <a:t>    Let’s notice some other people and animal distractions</a:t>
            </a:r>
          </a:p>
          <a:p>
            <a:pPr algn="ctr">
              <a:buFontTx/>
              <a:buNone/>
            </a:pPr>
            <a:r>
              <a:rPr lang="en-US" sz="2400" b="1">
                <a:solidFill>
                  <a:schemeClr val="hlink"/>
                </a:solidFill>
              </a:rPr>
              <a:t> </a:t>
            </a:r>
          </a:p>
        </p:txBody>
      </p:sp>
      <p:pic>
        <p:nvPicPr>
          <p:cNvPr id="16401" name="Picture 17" descr="PE00994_"/>
          <p:cNvPicPr>
            <a:picLocks noGrp="1" noChangeAspect="1" noChangeArrowheads="1"/>
          </p:cNvPicPr>
          <p:nvPr>
            <p:ph sz="quarter" idx="2"/>
          </p:nvPr>
        </p:nvPicPr>
        <p:blipFill>
          <a:blip r:embed="rId2" cstate="email">
            <a:extLst>
              <a:ext uri="{28A0092B-C50C-407E-A947-70E740481C1C}">
                <a14:useLocalDpi xmlns:a14="http://schemas.microsoft.com/office/drawing/2010/main"/>
              </a:ext>
            </a:extLst>
          </a:blip>
          <a:srcRect/>
          <a:stretch>
            <a:fillRect/>
          </a:stretch>
        </p:blipFill>
        <p:spPr>
          <a:xfrm>
            <a:off x="6629400" y="4419600"/>
            <a:ext cx="1041400" cy="15922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92" name="Picture 8" descr="j029860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3810000"/>
            <a:ext cx="882650" cy="2359025"/>
          </a:xfrm>
          <a:prstGeom prst="rect">
            <a:avLst/>
          </a:prstGeom>
          <a:noFill/>
          <a:extLst>
            <a:ext uri="{909E8E84-426E-40DD-AFC4-6F175D3DCCD1}">
              <a14:hiddenFill xmlns:a14="http://schemas.microsoft.com/office/drawing/2010/main">
                <a:solidFill>
                  <a:srgbClr val="FFFFFF"/>
                </a:solidFill>
              </a14:hiddenFill>
            </a:ext>
          </a:extLst>
        </p:spPr>
      </p:pic>
      <p:pic>
        <p:nvPicPr>
          <p:cNvPr id="16393" name="Picture 9" descr="pe02053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18113" y="2590800"/>
            <a:ext cx="641350" cy="1295400"/>
          </a:xfrm>
          <a:prstGeom prst="rect">
            <a:avLst/>
          </a:prstGeom>
          <a:noFill/>
          <a:extLst>
            <a:ext uri="{909E8E84-426E-40DD-AFC4-6F175D3DCCD1}">
              <a14:hiddenFill xmlns:a14="http://schemas.microsoft.com/office/drawing/2010/main">
                <a:solidFill>
                  <a:srgbClr val="FFFFFF"/>
                </a:solidFill>
              </a14:hiddenFill>
            </a:ext>
          </a:extLst>
        </p:spPr>
      </p:pic>
      <p:sp>
        <p:nvSpPr>
          <p:cNvPr id="16400" name="WordArt 16"/>
          <p:cNvSpPr>
            <a:spLocks noChangeArrowheads="1" noChangeShapeType="1" noTextEdit="1"/>
          </p:cNvSpPr>
          <p:nvPr/>
        </p:nvSpPr>
        <p:spPr bwMode="auto">
          <a:xfrm rot="-812444">
            <a:off x="304800" y="304800"/>
            <a:ext cx="2286000" cy="15224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4400" b="1" i="1" kern="10">
                <a:gradFill rotWithShape="1">
                  <a:gsLst>
                    <a:gs pos="0">
                      <a:srgbClr val="FF0000"/>
                    </a:gs>
                    <a:gs pos="100000">
                      <a:srgbClr val="009999"/>
                    </a:gs>
                  </a:gsLst>
                  <a:lin ang="5400000" scaled="1"/>
                </a:gradFill>
                <a:effectLst>
                  <a:outerShdw dist="28398" dir="1593903" algn="ctr" rotWithShape="0">
                    <a:srgbClr val="C0C0C0">
                      <a:alpha val="80000"/>
                    </a:srgbClr>
                  </a:outerShdw>
                </a:effectLst>
                <a:latin typeface="Times New Roman"/>
                <a:cs typeface="Times New Roman"/>
              </a:rPr>
              <a:t>Driving</a:t>
            </a:r>
          </a:p>
          <a:p>
            <a:pPr algn="ctr"/>
            <a:r>
              <a:rPr lang="en-US" sz="4400" b="1" i="1" kern="10">
                <a:gradFill rotWithShape="1">
                  <a:gsLst>
                    <a:gs pos="0">
                      <a:srgbClr val="FF0000"/>
                    </a:gs>
                    <a:gs pos="100000">
                      <a:srgbClr val="009999"/>
                    </a:gs>
                  </a:gsLst>
                  <a:lin ang="5400000" scaled="1"/>
                </a:gradFill>
                <a:effectLst>
                  <a:outerShdw dist="28398" dir="1593903" algn="ctr" rotWithShape="0">
                    <a:srgbClr val="C0C0C0">
                      <a:alpha val="80000"/>
                    </a:srgbClr>
                  </a:outerShdw>
                </a:effectLst>
                <a:latin typeface="Times New Roman"/>
                <a:cs typeface="Times New Roman"/>
              </a:rPr>
              <a:t> Distractions</a:t>
            </a:r>
          </a:p>
        </p:txBody>
      </p:sp>
      <p:pic>
        <p:nvPicPr>
          <p:cNvPr id="16404" name="Picture 20" descr="PE01724_"/>
          <p:cNvPicPr>
            <a:picLocks noGrp="1" noChangeAspect="1" noChangeArrowheads="1"/>
          </p:cNvPicPr>
          <p:nvPr>
            <p:ph sz="quarter" idx="3"/>
          </p:nvPr>
        </p:nvPicPr>
        <p:blipFill>
          <a:blip r:embed="rId5" cstate="email">
            <a:extLst>
              <a:ext uri="{28A0092B-C50C-407E-A947-70E740481C1C}">
                <a14:useLocalDpi xmlns:a14="http://schemas.microsoft.com/office/drawing/2010/main"/>
              </a:ext>
            </a:extLst>
          </a:blip>
          <a:srcRect/>
          <a:stretch>
            <a:fillRect/>
          </a:stretch>
        </p:blipFill>
        <p:spPr>
          <a:xfrm>
            <a:off x="4953000" y="4267200"/>
            <a:ext cx="1387475"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407" name="Picture 23" descr="AN00481_"/>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13638" y="2971800"/>
            <a:ext cx="855662" cy="896938"/>
          </a:xfrm>
          <a:prstGeom prst="rect">
            <a:avLst/>
          </a:prstGeom>
          <a:noFill/>
          <a:extLst>
            <a:ext uri="{909E8E84-426E-40DD-AFC4-6F175D3DCCD1}">
              <a14:hiddenFill xmlns:a14="http://schemas.microsoft.com/office/drawing/2010/main">
                <a:solidFill>
                  <a:srgbClr val="FFFFFF"/>
                </a:solidFill>
              </a14:hiddenFill>
            </a:ext>
          </a:extLst>
        </p:spPr>
      </p:pic>
      <p:pic>
        <p:nvPicPr>
          <p:cNvPr id="16408" name="Picture 24" descr="AN00375_"/>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667000" y="4191000"/>
            <a:ext cx="1355725"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6409" name="Picture 25" descr="TN00353_"/>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248400" y="990600"/>
            <a:ext cx="938213" cy="1277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pic>
        <p:nvPicPr>
          <p:cNvPr id="138244" name="Picture 4" descr="P1010289"/>
          <p:cNvPicPr>
            <a:picLocks noChangeAspect="1" noChangeArrowheads="1"/>
          </p:cNvPicPr>
          <p:nvPr/>
        </p:nvPicPr>
        <p:blipFill>
          <a:blip r:embed="rId2" cstate="email">
            <a:lum bright="-18000" contrast="18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8242" name="Rectangle 2"/>
          <p:cNvSpPr>
            <a:spLocks noGrp="1" noChangeArrowheads="1"/>
          </p:cNvSpPr>
          <p:nvPr>
            <p:ph type="body" idx="1"/>
          </p:nvPr>
        </p:nvSpPr>
        <p:spPr>
          <a:xfrm>
            <a:off x="2438400" y="1219200"/>
            <a:ext cx="3886200" cy="1066800"/>
          </a:xfrm>
        </p:spPr>
        <p:txBody>
          <a:bodyPr/>
          <a:lstStyle/>
          <a:p>
            <a:pPr>
              <a:buFontTx/>
              <a:buNone/>
            </a:pPr>
            <a:r>
              <a:rPr lang="en-US" sz="2400" b="1" dirty="0"/>
              <a:t>            Her </a:t>
            </a:r>
            <a:r>
              <a:rPr lang="en-US" sz="2400" b="1" dirty="0" smtClean="0"/>
              <a:t>tattoos?</a:t>
            </a:r>
          </a:p>
          <a:p>
            <a:pPr>
              <a:buFontTx/>
              <a:buNone/>
            </a:pPr>
            <a:r>
              <a:rPr lang="en-US" sz="2400" b="1" dirty="0" smtClean="0"/>
              <a:t>            Her shoes?</a:t>
            </a:r>
            <a:endParaRPr lang="en-US" sz="2400" b="1" dirty="0"/>
          </a:p>
        </p:txBody>
      </p:sp>
      <p:sp>
        <p:nvSpPr>
          <p:cNvPr id="138243" name="Rectangle 3"/>
          <p:cNvSpPr>
            <a:spLocks noChangeArrowheads="1"/>
          </p:cNvSpPr>
          <p:nvPr/>
        </p:nvSpPr>
        <p:spPr bwMode="auto">
          <a:xfrm>
            <a:off x="533400" y="457200"/>
            <a:ext cx="8382000" cy="685800"/>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eaLnBrk="0" hangingPunct="0">
              <a:spcBef>
                <a:spcPct val="20000"/>
              </a:spcBef>
            </a:pPr>
            <a:r>
              <a:rPr lang="en-US" b="1">
                <a:solidFill>
                  <a:schemeClr val="bg1"/>
                </a:solidFill>
              </a:rPr>
              <a:t>          What might be distracting about this woman?</a:t>
            </a:r>
          </a:p>
        </p:txBody>
      </p:sp>
      <p:sp>
        <p:nvSpPr>
          <p:cNvPr id="138245" name="Rectangle 5"/>
          <p:cNvSpPr>
            <a:spLocks noChangeArrowheads="1"/>
          </p:cNvSpPr>
          <p:nvPr/>
        </p:nvSpPr>
        <p:spPr bwMode="auto">
          <a:xfrm>
            <a:off x="0" y="4876800"/>
            <a:ext cx="6934200" cy="685800"/>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eaLnBrk="0" hangingPunct="0">
              <a:spcBef>
                <a:spcPct val="20000"/>
              </a:spcBef>
            </a:pPr>
            <a:r>
              <a:rPr lang="en-US" b="1" dirty="0">
                <a:solidFill>
                  <a:schemeClr val="bg1"/>
                </a:solidFill>
              </a:rPr>
              <a:t>   Is this distraction a driving concern? </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8243"/>
                                        </p:tgtEl>
                                        <p:attrNameLst>
                                          <p:attrName>style.visibility</p:attrName>
                                        </p:attrNameLst>
                                      </p:cBhvr>
                                      <p:to>
                                        <p:strVal val="visible"/>
                                      </p:to>
                                    </p:set>
                                    <p:animEffect transition="in" filter="dissolve">
                                      <p:cBhvr>
                                        <p:cTn id="7" dur="500"/>
                                        <p:tgtEl>
                                          <p:spTgt spid="1382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8242">
                                            <p:txEl>
                                              <p:pRg st="0" end="0"/>
                                            </p:txEl>
                                          </p:spTgt>
                                        </p:tgtEl>
                                        <p:attrNameLst>
                                          <p:attrName>style.visibility</p:attrName>
                                        </p:attrNameLst>
                                      </p:cBhvr>
                                      <p:to>
                                        <p:strVal val="visible"/>
                                      </p:to>
                                    </p:set>
                                    <p:animEffect transition="in" filter="wipe(left)">
                                      <p:cBhvr>
                                        <p:cTn id="12" dur="500"/>
                                        <p:tgtEl>
                                          <p:spTgt spid="13824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8242">
                                            <p:txEl>
                                              <p:pRg st="1" end="1"/>
                                            </p:txEl>
                                          </p:spTgt>
                                        </p:tgtEl>
                                        <p:attrNameLst>
                                          <p:attrName>style.visibility</p:attrName>
                                        </p:attrNameLst>
                                      </p:cBhvr>
                                      <p:to>
                                        <p:strVal val="visible"/>
                                      </p:to>
                                    </p:set>
                                    <p:animEffect transition="in" filter="wipe(left)">
                                      <p:cBhvr>
                                        <p:cTn id="17" dur="500"/>
                                        <p:tgtEl>
                                          <p:spTgt spid="13824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8245"/>
                                        </p:tgtEl>
                                        <p:attrNameLst>
                                          <p:attrName>style.visibility</p:attrName>
                                        </p:attrNameLst>
                                      </p:cBhvr>
                                      <p:to>
                                        <p:strVal val="visible"/>
                                      </p:to>
                                    </p:set>
                                    <p:animEffect transition="in" filter="dissolve">
                                      <p:cBhvr>
                                        <p:cTn id="22" dur="500"/>
                                        <p:tgtEl>
                                          <p:spTgt spid="138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build="p" autoUpdateAnimBg="0"/>
      <p:bldP spid="138243" grpId="0" autoUpdateAnimBg="0"/>
      <p:bldP spid="13824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38" name="j0073435.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4648200" y="16764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p:cNvPicPr>
            <a:picLocks noGrp="1" noChangeAspect="1" noChangeArrowheads="1"/>
          </p:cNvPicPr>
          <p:nvPr>
            <p:ph sz="quarter" idx="2"/>
          </p:nvPr>
        </p:nvPicPr>
        <p:blipFill>
          <a:blip r:embed="rId5" cstate="email">
            <a:extLst>
              <a:ext uri="{28A0092B-C50C-407E-A947-70E740481C1C}">
                <a14:useLocalDpi xmlns:a14="http://schemas.microsoft.com/office/drawing/2010/main"/>
              </a:ext>
            </a:extLst>
          </a:blip>
          <a:srcRect/>
          <a:stretch>
            <a:fillRect/>
          </a:stretch>
        </p:blipFill>
        <p:spPr>
          <a:xfrm>
            <a:off x="0" y="257175"/>
            <a:ext cx="9144000" cy="6264275"/>
          </a:xfrm>
          <a:noFill/>
          <a:ln/>
        </p:spPr>
      </p:pic>
      <p:pic>
        <p:nvPicPr>
          <p:cNvPr id="30727" name="Picture 7"/>
          <p:cNvPicPr>
            <a:picLocks noGrp="1" noChangeAspect="1" noChangeArrowheads="1"/>
          </p:cNvPicPr>
          <p:nvPr>
            <p:ph sz="quarter" idx="3"/>
          </p:nvPr>
        </p:nvPicPr>
        <p:blipFill>
          <a:blip r:embed="rId6" cstate="email">
            <a:extLst>
              <a:ext uri="{28A0092B-C50C-407E-A947-70E740481C1C}">
                <a14:useLocalDpi xmlns:a14="http://schemas.microsoft.com/office/drawing/2010/main"/>
              </a:ext>
            </a:extLst>
          </a:blip>
          <a:srcRect/>
          <a:stretch>
            <a:fillRect/>
          </a:stretch>
        </p:blipFill>
        <p:spPr>
          <a:xfrm>
            <a:off x="304800" y="4495800"/>
            <a:ext cx="1214438" cy="1676400"/>
          </a:xfrm>
          <a:noFill/>
          <a:ln/>
        </p:spPr>
      </p:pic>
      <p:pic>
        <p:nvPicPr>
          <p:cNvPr id="30730" name="Picture 10" descr="AN00375_"/>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295400" y="4953000"/>
            <a:ext cx="866775" cy="1120775"/>
          </a:xfrm>
          <a:prstGeom prst="rect">
            <a:avLst/>
          </a:prstGeom>
          <a:noFill/>
          <a:extLst>
            <a:ext uri="{909E8E84-426E-40DD-AFC4-6F175D3DCCD1}">
              <a14:hiddenFill xmlns:a14="http://schemas.microsoft.com/office/drawing/2010/main">
                <a:solidFill>
                  <a:srgbClr val="FFFFFF"/>
                </a:solidFill>
              </a14:hiddenFill>
            </a:ext>
          </a:extLst>
        </p:spPr>
      </p:pic>
      <p:sp>
        <p:nvSpPr>
          <p:cNvPr id="30731" name="Rectangle 11"/>
          <p:cNvSpPr>
            <a:spLocks noChangeArrowheads="1"/>
          </p:cNvSpPr>
          <p:nvPr/>
        </p:nvSpPr>
        <p:spPr bwMode="auto">
          <a:xfrm>
            <a:off x="1981200" y="685800"/>
            <a:ext cx="4800600" cy="6096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i="1">
                <a:solidFill>
                  <a:schemeClr val="hlink"/>
                </a:solidFill>
              </a:rPr>
              <a:t>How would handle this distraction?</a:t>
            </a:r>
          </a:p>
        </p:txBody>
      </p:sp>
      <p:sp>
        <p:nvSpPr>
          <p:cNvPr id="30722" name="Rectangle 2"/>
          <p:cNvSpPr>
            <a:spLocks noGrp="1" noChangeArrowheads="1"/>
          </p:cNvSpPr>
          <p:nvPr>
            <p:ph type="body" sz="half" idx="1"/>
          </p:nvPr>
        </p:nvSpPr>
        <p:spPr>
          <a:xfrm>
            <a:off x="0" y="152400"/>
            <a:ext cx="9144000" cy="685800"/>
          </a:xfrm>
          <a:solidFill>
            <a:schemeClr val="tx1"/>
          </a:solidFill>
        </p:spPr>
        <p:txBody>
          <a:bodyPr/>
          <a:lstStyle/>
          <a:p>
            <a:pPr>
              <a:lnSpc>
                <a:spcPct val="80000"/>
              </a:lnSpc>
              <a:buFontTx/>
              <a:buNone/>
            </a:pPr>
            <a:r>
              <a:rPr lang="en-US" sz="2400" b="1">
                <a:solidFill>
                  <a:schemeClr val="hlink"/>
                </a:solidFill>
              </a:rPr>
              <a:t>                Guys…would you be distracted here?  </a:t>
            </a:r>
          </a:p>
          <a:p>
            <a:pPr>
              <a:lnSpc>
                <a:spcPct val="80000"/>
              </a:lnSpc>
              <a:buFontTx/>
              <a:buNone/>
            </a:pPr>
            <a:r>
              <a:rPr lang="en-US" sz="2400" b="1">
                <a:solidFill>
                  <a:schemeClr val="hlink"/>
                </a:solidFill>
              </a:rPr>
              <a:t> </a:t>
            </a:r>
          </a:p>
        </p:txBody>
      </p:sp>
      <p:pic>
        <p:nvPicPr>
          <p:cNvPr id="30736" name="Picture 16" descr="TN00353_"/>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828800" y="3657600"/>
            <a:ext cx="938213" cy="1277938"/>
          </a:xfrm>
          <a:prstGeom prst="rect">
            <a:avLst/>
          </a:prstGeom>
          <a:noFill/>
          <a:extLst>
            <a:ext uri="{909E8E84-426E-40DD-AFC4-6F175D3DCCD1}">
              <a14:hiddenFill xmlns:a14="http://schemas.microsoft.com/office/drawing/2010/main">
                <a:solidFill>
                  <a:srgbClr val="FFFFFF"/>
                </a:solidFill>
              </a14:hiddenFill>
            </a:ext>
          </a:extLst>
        </p:spPr>
      </p:pic>
      <p:sp>
        <p:nvSpPr>
          <p:cNvPr id="30739" name="Freeform 19"/>
          <p:cNvSpPr>
            <a:spLocks/>
          </p:cNvSpPr>
          <p:nvPr/>
        </p:nvSpPr>
        <p:spPr bwMode="auto">
          <a:xfrm>
            <a:off x="4775200" y="4781550"/>
            <a:ext cx="1544638" cy="1265238"/>
          </a:xfrm>
          <a:custGeom>
            <a:avLst/>
            <a:gdLst>
              <a:gd name="T0" fmla="*/ 20 w 973"/>
              <a:gd name="T1" fmla="*/ 0 h 797"/>
              <a:gd name="T2" fmla="*/ 4 w 973"/>
              <a:gd name="T3" fmla="*/ 49 h 797"/>
              <a:gd name="T4" fmla="*/ 12 w 973"/>
              <a:gd name="T5" fmla="*/ 82 h 797"/>
              <a:gd name="T6" fmla="*/ 61 w 973"/>
              <a:gd name="T7" fmla="*/ 172 h 797"/>
              <a:gd name="T8" fmla="*/ 94 w 973"/>
              <a:gd name="T9" fmla="*/ 214 h 797"/>
              <a:gd name="T10" fmla="*/ 185 w 973"/>
              <a:gd name="T11" fmla="*/ 312 h 797"/>
              <a:gd name="T12" fmla="*/ 218 w 973"/>
              <a:gd name="T13" fmla="*/ 353 h 797"/>
              <a:gd name="T14" fmla="*/ 251 w 973"/>
              <a:gd name="T15" fmla="*/ 362 h 797"/>
              <a:gd name="T16" fmla="*/ 341 w 973"/>
              <a:gd name="T17" fmla="*/ 428 h 797"/>
              <a:gd name="T18" fmla="*/ 423 w 973"/>
              <a:gd name="T19" fmla="*/ 502 h 797"/>
              <a:gd name="T20" fmla="*/ 530 w 973"/>
              <a:gd name="T21" fmla="*/ 625 h 797"/>
              <a:gd name="T22" fmla="*/ 580 w 973"/>
              <a:gd name="T23" fmla="*/ 674 h 797"/>
              <a:gd name="T24" fmla="*/ 711 w 973"/>
              <a:gd name="T25" fmla="*/ 748 h 797"/>
              <a:gd name="T26" fmla="*/ 835 w 973"/>
              <a:gd name="T27" fmla="*/ 781 h 797"/>
              <a:gd name="T28" fmla="*/ 966 w 973"/>
              <a:gd name="T29" fmla="*/ 724 h 797"/>
              <a:gd name="T30" fmla="*/ 925 w 973"/>
              <a:gd name="T31" fmla="*/ 543 h 797"/>
              <a:gd name="T32" fmla="*/ 851 w 973"/>
              <a:gd name="T33" fmla="*/ 452 h 797"/>
              <a:gd name="T34" fmla="*/ 711 w 973"/>
              <a:gd name="T35" fmla="*/ 337 h 797"/>
              <a:gd name="T36" fmla="*/ 613 w 973"/>
              <a:gd name="T37" fmla="*/ 263 h 797"/>
              <a:gd name="T38" fmla="*/ 580 w 973"/>
              <a:gd name="T39" fmla="*/ 230 h 797"/>
              <a:gd name="T40" fmla="*/ 547 w 973"/>
              <a:gd name="T41" fmla="*/ 222 h 797"/>
              <a:gd name="T42" fmla="*/ 464 w 973"/>
              <a:gd name="T43" fmla="*/ 172 h 797"/>
              <a:gd name="T44" fmla="*/ 423 w 973"/>
              <a:gd name="T45" fmla="*/ 140 h 797"/>
              <a:gd name="T46" fmla="*/ 341 w 973"/>
              <a:gd name="T47" fmla="*/ 98 h 797"/>
              <a:gd name="T48" fmla="*/ 193 w 973"/>
              <a:gd name="T49" fmla="*/ 57 h 797"/>
              <a:gd name="T50" fmla="*/ 20 w 973"/>
              <a:gd name="T51" fmla="*/ 0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73" h="797">
                <a:moveTo>
                  <a:pt x="20" y="0"/>
                </a:moveTo>
                <a:cubicBezTo>
                  <a:pt x="15" y="16"/>
                  <a:pt x="9" y="33"/>
                  <a:pt x="4" y="49"/>
                </a:cubicBezTo>
                <a:cubicBezTo>
                  <a:pt x="0" y="60"/>
                  <a:pt x="9" y="71"/>
                  <a:pt x="12" y="82"/>
                </a:cubicBezTo>
                <a:cubicBezTo>
                  <a:pt x="27" y="132"/>
                  <a:pt x="34" y="132"/>
                  <a:pt x="61" y="172"/>
                </a:cubicBezTo>
                <a:cubicBezTo>
                  <a:pt x="76" y="219"/>
                  <a:pt x="57" y="178"/>
                  <a:pt x="94" y="214"/>
                </a:cubicBezTo>
                <a:cubicBezTo>
                  <a:pt x="124" y="244"/>
                  <a:pt x="156" y="281"/>
                  <a:pt x="185" y="312"/>
                </a:cubicBezTo>
                <a:cubicBezTo>
                  <a:pt x="197" y="325"/>
                  <a:pt x="203" y="343"/>
                  <a:pt x="218" y="353"/>
                </a:cubicBezTo>
                <a:cubicBezTo>
                  <a:pt x="228" y="359"/>
                  <a:pt x="240" y="359"/>
                  <a:pt x="251" y="362"/>
                </a:cubicBezTo>
                <a:cubicBezTo>
                  <a:pt x="284" y="395"/>
                  <a:pt x="298" y="413"/>
                  <a:pt x="341" y="428"/>
                </a:cubicBezTo>
                <a:cubicBezTo>
                  <a:pt x="363" y="462"/>
                  <a:pt x="385" y="488"/>
                  <a:pt x="423" y="502"/>
                </a:cubicBezTo>
                <a:cubicBezTo>
                  <a:pt x="440" y="546"/>
                  <a:pt x="484" y="610"/>
                  <a:pt x="530" y="625"/>
                </a:cubicBezTo>
                <a:cubicBezTo>
                  <a:pt x="559" y="652"/>
                  <a:pt x="540" y="661"/>
                  <a:pt x="580" y="674"/>
                </a:cubicBezTo>
                <a:cubicBezTo>
                  <a:pt x="611" y="707"/>
                  <a:pt x="666" y="737"/>
                  <a:pt x="711" y="748"/>
                </a:cubicBezTo>
                <a:cubicBezTo>
                  <a:pt x="752" y="776"/>
                  <a:pt x="785" y="775"/>
                  <a:pt x="835" y="781"/>
                </a:cubicBezTo>
                <a:cubicBezTo>
                  <a:pt x="933" y="774"/>
                  <a:pt x="942" y="797"/>
                  <a:pt x="966" y="724"/>
                </a:cubicBezTo>
                <a:cubicBezTo>
                  <a:pt x="962" y="665"/>
                  <a:pt x="973" y="588"/>
                  <a:pt x="925" y="543"/>
                </a:cubicBezTo>
                <a:cubicBezTo>
                  <a:pt x="913" y="506"/>
                  <a:pt x="883" y="474"/>
                  <a:pt x="851" y="452"/>
                </a:cubicBezTo>
                <a:cubicBezTo>
                  <a:pt x="824" y="411"/>
                  <a:pt x="757" y="352"/>
                  <a:pt x="711" y="337"/>
                </a:cubicBezTo>
                <a:cubicBezTo>
                  <a:pt x="682" y="307"/>
                  <a:pt x="643" y="291"/>
                  <a:pt x="613" y="263"/>
                </a:cubicBezTo>
                <a:cubicBezTo>
                  <a:pt x="602" y="252"/>
                  <a:pt x="594" y="237"/>
                  <a:pt x="580" y="230"/>
                </a:cubicBezTo>
                <a:cubicBezTo>
                  <a:pt x="570" y="225"/>
                  <a:pt x="558" y="225"/>
                  <a:pt x="547" y="222"/>
                </a:cubicBezTo>
                <a:cubicBezTo>
                  <a:pt x="524" y="199"/>
                  <a:pt x="493" y="187"/>
                  <a:pt x="464" y="172"/>
                </a:cubicBezTo>
                <a:cubicBezTo>
                  <a:pt x="383" y="131"/>
                  <a:pt x="488" y="180"/>
                  <a:pt x="423" y="140"/>
                </a:cubicBezTo>
                <a:cubicBezTo>
                  <a:pt x="399" y="126"/>
                  <a:pt x="366" y="109"/>
                  <a:pt x="341" y="98"/>
                </a:cubicBezTo>
                <a:cubicBezTo>
                  <a:pt x="293" y="77"/>
                  <a:pt x="242" y="71"/>
                  <a:pt x="193" y="57"/>
                </a:cubicBezTo>
                <a:cubicBezTo>
                  <a:pt x="135" y="40"/>
                  <a:pt x="78" y="18"/>
                  <a:pt x="20" y="0"/>
                </a:cubicBezTo>
                <a:close/>
              </a:path>
            </a:pathLst>
          </a:custGeom>
          <a:solidFill>
            <a:srgbClr val="B29E9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0" name="Freeform 20"/>
          <p:cNvSpPr>
            <a:spLocks/>
          </p:cNvSpPr>
          <p:nvPr/>
        </p:nvSpPr>
        <p:spPr bwMode="auto">
          <a:xfrm>
            <a:off x="6740525" y="5486400"/>
            <a:ext cx="1468438" cy="941388"/>
          </a:xfrm>
          <a:custGeom>
            <a:avLst/>
            <a:gdLst>
              <a:gd name="T0" fmla="*/ 0 w 925"/>
              <a:gd name="T1" fmla="*/ 0 h 593"/>
              <a:gd name="T2" fmla="*/ 82 w 925"/>
              <a:gd name="T3" fmla="*/ 214 h 593"/>
              <a:gd name="T4" fmla="*/ 165 w 925"/>
              <a:gd name="T5" fmla="*/ 313 h 593"/>
              <a:gd name="T6" fmla="*/ 222 w 925"/>
              <a:gd name="T7" fmla="*/ 370 h 593"/>
              <a:gd name="T8" fmla="*/ 255 w 925"/>
              <a:gd name="T9" fmla="*/ 403 h 593"/>
              <a:gd name="T10" fmla="*/ 313 w 925"/>
              <a:gd name="T11" fmla="*/ 428 h 593"/>
              <a:gd name="T12" fmla="*/ 362 w 925"/>
              <a:gd name="T13" fmla="*/ 453 h 593"/>
              <a:gd name="T14" fmla="*/ 453 w 925"/>
              <a:gd name="T15" fmla="*/ 510 h 593"/>
              <a:gd name="T16" fmla="*/ 625 w 925"/>
              <a:gd name="T17" fmla="*/ 551 h 593"/>
              <a:gd name="T18" fmla="*/ 732 w 925"/>
              <a:gd name="T19" fmla="*/ 576 h 593"/>
              <a:gd name="T20" fmla="*/ 889 w 925"/>
              <a:gd name="T21" fmla="*/ 568 h 593"/>
              <a:gd name="T22" fmla="*/ 905 w 925"/>
              <a:gd name="T23" fmla="*/ 551 h 593"/>
              <a:gd name="T24" fmla="*/ 922 w 925"/>
              <a:gd name="T25" fmla="*/ 502 h 593"/>
              <a:gd name="T26" fmla="*/ 913 w 925"/>
              <a:gd name="T27" fmla="*/ 395 h 593"/>
              <a:gd name="T28" fmla="*/ 880 w 925"/>
              <a:gd name="T29" fmla="*/ 387 h 593"/>
              <a:gd name="T30" fmla="*/ 831 w 925"/>
              <a:gd name="T31" fmla="*/ 370 h 593"/>
              <a:gd name="T32" fmla="*/ 749 w 925"/>
              <a:gd name="T33" fmla="*/ 313 h 593"/>
              <a:gd name="T34" fmla="*/ 634 w 925"/>
              <a:gd name="T35" fmla="*/ 272 h 593"/>
              <a:gd name="T36" fmla="*/ 617 w 925"/>
              <a:gd name="T37" fmla="*/ 255 h 593"/>
              <a:gd name="T38" fmla="*/ 568 w 925"/>
              <a:gd name="T39" fmla="*/ 239 h 593"/>
              <a:gd name="T40" fmla="*/ 346 w 925"/>
              <a:gd name="T41" fmla="*/ 165 h 593"/>
              <a:gd name="T42" fmla="*/ 247 w 925"/>
              <a:gd name="T43" fmla="*/ 82 h 593"/>
              <a:gd name="T44" fmla="*/ 140 w 925"/>
              <a:gd name="T45" fmla="*/ 58 h 593"/>
              <a:gd name="T46" fmla="*/ 58 w 925"/>
              <a:gd name="T47" fmla="*/ 25 h 593"/>
              <a:gd name="T48" fmla="*/ 0 w 925"/>
              <a:gd name="T49" fmla="*/ 0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5" h="593">
                <a:moveTo>
                  <a:pt x="0" y="0"/>
                </a:moveTo>
                <a:cubicBezTo>
                  <a:pt x="17" y="54"/>
                  <a:pt x="12" y="191"/>
                  <a:pt x="82" y="214"/>
                </a:cubicBezTo>
                <a:cubicBezTo>
                  <a:pt x="95" y="255"/>
                  <a:pt x="135" y="283"/>
                  <a:pt x="165" y="313"/>
                </a:cubicBezTo>
                <a:cubicBezTo>
                  <a:pt x="188" y="335"/>
                  <a:pt x="193" y="352"/>
                  <a:pt x="222" y="370"/>
                </a:cubicBezTo>
                <a:cubicBezTo>
                  <a:pt x="237" y="415"/>
                  <a:pt x="218" y="380"/>
                  <a:pt x="255" y="403"/>
                </a:cubicBezTo>
                <a:cubicBezTo>
                  <a:pt x="309" y="436"/>
                  <a:pt x="212" y="409"/>
                  <a:pt x="313" y="428"/>
                </a:cubicBezTo>
                <a:cubicBezTo>
                  <a:pt x="408" y="491"/>
                  <a:pt x="269" y="402"/>
                  <a:pt x="362" y="453"/>
                </a:cubicBezTo>
                <a:cubicBezTo>
                  <a:pt x="395" y="471"/>
                  <a:pt x="418" y="499"/>
                  <a:pt x="453" y="510"/>
                </a:cubicBezTo>
                <a:cubicBezTo>
                  <a:pt x="491" y="550"/>
                  <a:pt x="576" y="546"/>
                  <a:pt x="625" y="551"/>
                </a:cubicBezTo>
                <a:cubicBezTo>
                  <a:pt x="663" y="565"/>
                  <a:pt x="691" y="570"/>
                  <a:pt x="732" y="576"/>
                </a:cubicBezTo>
                <a:cubicBezTo>
                  <a:pt x="784" y="593"/>
                  <a:pt x="838" y="584"/>
                  <a:pt x="889" y="568"/>
                </a:cubicBezTo>
                <a:cubicBezTo>
                  <a:pt x="894" y="562"/>
                  <a:pt x="902" y="558"/>
                  <a:pt x="905" y="551"/>
                </a:cubicBezTo>
                <a:cubicBezTo>
                  <a:pt x="913" y="536"/>
                  <a:pt x="922" y="502"/>
                  <a:pt x="922" y="502"/>
                </a:cubicBezTo>
                <a:cubicBezTo>
                  <a:pt x="919" y="466"/>
                  <a:pt x="925" y="429"/>
                  <a:pt x="913" y="395"/>
                </a:cubicBezTo>
                <a:cubicBezTo>
                  <a:pt x="909" y="384"/>
                  <a:pt x="891" y="390"/>
                  <a:pt x="880" y="387"/>
                </a:cubicBezTo>
                <a:cubicBezTo>
                  <a:pt x="863" y="382"/>
                  <a:pt x="831" y="370"/>
                  <a:pt x="831" y="370"/>
                </a:cubicBezTo>
                <a:cubicBezTo>
                  <a:pt x="813" y="342"/>
                  <a:pt x="781" y="324"/>
                  <a:pt x="749" y="313"/>
                </a:cubicBezTo>
                <a:cubicBezTo>
                  <a:pt x="720" y="284"/>
                  <a:pt x="673" y="280"/>
                  <a:pt x="634" y="272"/>
                </a:cubicBezTo>
                <a:cubicBezTo>
                  <a:pt x="628" y="266"/>
                  <a:pt x="624" y="259"/>
                  <a:pt x="617" y="255"/>
                </a:cubicBezTo>
                <a:cubicBezTo>
                  <a:pt x="602" y="247"/>
                  <a:pt x="568" y="239"/>
                  <a:pt x="568" y="239"/>
                </a:cubicBezTo>
                <a:cubicBezTo>
                  <a:pt x="500" y="193"/>
                  <a:pt x="427" y="173"/>
                  <a:pt x="346" y="165"/>
                </a:cubicBezTo>
                <a:cubicBezTo>
                  <a:pt x="329" y="148"/>
                  <a:pt x="268" y="91"/>
                  <a:pt x="247" y="82"/>
                </a:cubicBezTo>
                <a:cubicBezTo>
                  <a:pt x="217" y="69"/>
                  <a:pt x="172" y="63"/>
                  <a:pt x="140" y="58"/>
                </a:cubicBezTo>
                <a:cubicBezTo>
                  <a:pt x="112" y="48"/>
                  <a:pt x="86" y="37"/>
                  <a:pt x="58" y="25"/>
                </a:cubicBezTo>
                <a:cubicBezTo>
                  <a:pt x="38" y="16"/>
                  <a:pt x="15" y="15"/>
                  <a:pt x="0" y="0"/>
                </a:cubicBezTo>
                <a:close/>
              </a:path>
            </a:pathLst>
          </a:custGeom>
          <a:solidFill>
            <a:srgbClr val="B29E9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1" name="WordArt 21"/>
          <p:cNvSpPr>
            <a:spLocks noChangeArrowheads="1" noChangeShapeType="1" noTextEdit="1"/>
          </p:cNvSpPr>
          <p:nvPr/>
        </p:nvSpPr>
        <p:spPr bwMode="auto">
          <a:xfrm>
            <a:off x="3505200" y="5181600"/>
            <a:ext cx="1924050" cy="5715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What is</a:t>
            </a:r>
          </a:p>
          <a:p>
            <a:pPr algn="ctr"/>
            <a:r>
              <a:rPr lang="en-US" sz="3600" kern="10">
                <a:ln w="9525">
                  <a:solidFill>
                    <a:srgbClr val="000000"/>
                  </a:solidFill>
                  <a:round/>
                  <a:headEnd/>
                  <a:tailEnd/>
                </a:ln>
                <a:solidFill>
                  <a:srgbClr val="FFFFFF"/>
                </a:solidFill>
                <a:latin typeface="Arial Black"/>
              </a:rPr>
              <a:t> distracting you?</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0741"/>
                                        </p:tgtEl>
                                        <p:attrNameLst>
                                          <p:attrName>style.visibility</p:attrName>
                                        </p:attrNameLst>
                                      </p:cBhvr>
                                      <p:to>
                                        <p:strVal val="visible"/>
                                      </p:to>
                                    </p:set>
                                    <p:animEffect transition="in" filter="box(out)">
                                      <p:cBhvr>
                                        <p:cTn id="7" dur="500"/>
                                        <p:tgtEl>
                                          <p:spTgt spid="307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31"/>
                                        </p:tgtEl>
                                        <p:attrNameLst>
                                          <p:attrName>style.visibility</p:attrName>
                                        </p:attrNameLst>
                                      </p:cBhvr>
                                      <p:to>
                                        <p:strVal val="visible"/>
                                      </p:to>
                                    </p:set>
                                    <p:animEffect transition="in" filter="dissolve">
                                      <p:cBhvr>
                                        <p:cTn id="12" dur="500"/>
                                        <p:tgtEl>
                                          <p:spTgt spid="30731"/>
                                        </p:tgtEl>
                                      </p:cBhvr>
                                    </p:animEffect>
                                  </p:childTnLst>
                                </p:cTn>
                              </p:par>
                            </p:childTnLst>
                          </p:cTn>
                        </p:par>
                        <p:par>
                          <p:cTn id="13" fill="hold" nodeType="afterGroup">
                            <p:stCondLst>
                              <p:cond delay="500"/>
                            </p:stCondLst>
                            <p:childTnLst>
                              <p:par>
                                <p:cTn id="14" presetID="1" presetClass="mediacall" presetSubtype="0" fill="hold" nodeType="afterEffect">
                                  <p:stCondLst>
                                    <p:cond delay="0"/>
                                  </p:stCondLst>
                                  <p:childTnLst>
                                    <p:cmd type="call" cmd="playFrom(0.0)">
                                      <p:cBhvr>
                                        <p:cTn id="15" dur="998" fill="hold"/>
                                        <p:tgtEl>
                                          <p:spTgt spid="3073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30738"/>
                </p:tgtEl>
              </p:cMediaNode>
            </p:audio>
          </p:childTnLst>
        </p:cTn>
      </p:par>
    </p:tnLst>
    <p:bldLst>
      <p:bldP spid="30731" grpId="0" animBg="1"/>
      <p:bldP spid="30741"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192" name="runn3435.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50187" name="runn3436.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50193" name="runn3451.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4724400" y="35814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50178" name="Picture 2" descr="P1010158"/>
          <p:cNvPicPr>
            <a:picLocks noChangeAspect="1" noChangeArrowheads="1"/>
          </p:cNvPicPr>
          <p:nvPr/>
        </p:nvPicPr>
        <p:blipFill>
          <a:blip r:embed="rId6" cstate="email">
            <a:lum bright="18000" contrast="24000"/>
            <a:extLst>
              <a:ext uri="{28A0092B-C50C-407E-A947-70E740481C1C}">
                <a14:useLocalDpi xmlns:a14="http://schemas.microsoft.com/office/drawing/2010/main"/>
              </a:ext>
            </a:extLst>
          </a:blip>
          <a:srcRect/>
          <a:stretch>
            <a:fillRect/>
          </a:stretch>
        </p:blipFill>
        <p:spPr bwMode="auto">
          <a:xfrm>
            <a:off x="0" y="0"/>
            <a:ext cx="9144000" cy="6881813"/>
          </a:xfrm>
          <a:prstGeom prst="rect">
            <a:avLst/>
          </a:prstGeom>
          <a:noFill/>
          <a:extLst>
            <a:ext uri="{909E8E84-426E-40DD-AFC4-6F175D3DCCD1}">
              <a14:hiddenFill xmlns:a14="http://schemas.microsoft.com/office/drawing/2010/main">
                <a:solidFill>
                  <a:srgbClr val="FFFFFF"/>
                </a:solidFill>
              </a14:hiddenFill>
            </a:ext>
          </a:extLst>
        </p:spPr>
      </p:pic>
      <p:sp>
        <p:nvSpPr>
          <p:cNvPr id="50180" name="Rectangle 4"/>
          <p:cNvSpPr>
            <a:spLocks noChangeArrowheads="1"/>
          </p:cNvSpPr>
          <p:nvPr/>
        </p:nvSpPr>
        <p:spPr bwMode="auto">
          <a:xfrm>
            <a:off x="0" y="0"/>
            <a:ext cx="9144000" cy="11430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pPr>
            <a:r>
              <a:rPr lang="en-US" b="1">
                <a:solidFill>
                  <a:schemeClr val="hlink"/>
                </a:solidFill>
              </a:rPr>
              <a:t>   Especially with young people…seeing your friends        while driving could be a major distraction. </a:t>
            </a:r>
          </a:p>
        </p:txBody>
      </p:sp>
      <p:sp>
        <p:nvSpPr>
          <p:cNvPr id="50181" name="Rectangle 5"/>
          <p:cNvSpPr>
            <a:spLocks noChangeArrowheads="1"/>
          </p:cNvSpPr>
          <p:nvPr/>
        </p:nvSpPr>
        <p:spPr bwMode="auto">
          <a:xfrm>
            <a:off x="0" y="5257800"/>
            <a:ext cx="9144000" cy="1600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pPr>
            <a:r>
              <a:rPr lang="en-US" b="1">
                <a:solidFill>
                  <a:srgbClr val="00FFFF"/>
                </a:solidFill>
              </a:rPr>
              <a:t>    Here you are approaching a 4-way stop sign.</a:t>
            </a:r>
          </a:p>
        </p:txBody>
      </p:sp>
      <p:sp>
        <p:nvSpPr>
          <p:cNvPr id="50182" name="Oval 6"/>
          <p:cNvSpPr>
            <a:spLocks noChangeArrowheads="1"/>
          </p:cNvSpPr>
          <p:nvPr/>
        </p:nvSpPr>
        <p:spPr bwMode="auto">
          <a:xfrm>
            <a:off x="152400" y="3352800"/>
            <a:ext cx="533400" cy="609600"/>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83" name="Oval 7"/>
          <p:cNvSpPr>
            <a:spLocks noChangeArrowheads="1"/>
          </p:cNvSpPr>
          <p:nvPr/>
        </p:nvSpPr>
        <p:spPr bwMode="auto">
          <a:xfrm>
            <a:off x="5257800" y="3124200"/>
            <a:ext cx="533400" cy="609600"/>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85" name="Rectangle 9"/>
          <p:cNvSpPr>
            <a:spLocks noChangeArrowheads="1"/>
          </p:cNvSpPr>
          <p:nvPr/>
        </p:nvSpPr>
        <p:spPr bwMode="auto">
          <a:xfrm>
            <a:off x="0" y="5791200"/>
            <a:ext cx="9144000" cy="6858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pPr>
            <a:r>
              <a:rPr lang="en-US" b="1">
                <a:solidFill>
                  <a:srgbClr val="00FFFF"/>
                </a:solidFill>
              </a:rPr>
              <a:t>You know most of those joggers…what is a danger here?</a:t>
            </a:r>
          </a:p>
        </p:txBody>
      </p:sp>
      <p:sp>
        <p:nvSpPr>
          <p:cNvPr id="50194" name="WordArt 18"/>
          <p:cNvSpPr>
            <a:spLocks noChangeArrowheads="1" noChangeShapeType="1" noTextEdit="1"/>
          </p:cNvSpPr>
          <p:nvPr/>
        </p:nvSpPr>
        <p:spPr bwMode="auto">
          <a:xfrm>
            <a:off x="6858000" y="4495800"/>
            <a:ext cx="1924050" cy="5715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You may run</a:t>
            </a:r>
          </a:p>
          <a:p>
            <a:pPr algn="ctr"/>
            <a:r>
              <a:rPr lang="en-US" sz="3600" kern="10">
                <a:ln w="9525">
                  <a:solidFill>
                    <a:srgbClr val="000000"/>
                  </a:solidFill>
                  <a:round/>
                  <a:headEnd/>
                  <a:tailEnd/>
                </a:ln>
                <a:solidFill>
                  <a:srgbClr val="FFFFFF"/>
                </a:solidFill>
                <a:latin typeface="Arial Black"/>
              </a:rPr>
              <a:t>the stop sign</a:t>
            </a:r>
          </a:p>
        </p:txBody>
      </p:sp>
      <p:sp>
        <p:nvSpPr>
          <p:cNvPr id="50186" name="Rectangle 10"/>
          <p:cNvSpPr>
            <a:spLocks noChangeArrowheads="1"/>
          </p:cNvSpPr>
          <p:nvPr/>
        </p:nvSpPr>
        <p:spPr bwMode="auto">
          <a:xfrm>
            <a:off x="533400" y="6324600"/>
            <a:ext cx="8153400" cy="5334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pPr>
            <a:r>
              <a:rPr lang="en-US" b="1">
                <a:solidFill>
                  <a:schemeClr val="hlink"/>
                </a:solidFill>
              </a:rPr>
              <a:t>How should you deal with this distraction?</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4500"/>
                                  </p:stCondLst>
                                  <p:childTnLst>
                                    <p:set>
                                      <p:cBhvr>
                                        <p:cTn id="6" dur="1" fill="hold">
                                          <p:stCondLst>
                                            <p:cond delay="0"/>
                                          </p:stCondLst>
                                        </p:cTn>
                                        <p:tgtEl>
                                          <p:spTgt spid="50178"/>
                                        </p:tgtEl>
                                        <p:attrNameLst>
                                          <p:attrName>style.visibility</p:attrName>
                                        </p:attrNameLst>
                                      </p:cBhvr>
                                      <p:to>
                                        <p:strVal val="visible"/>
                                      </p:to>
                                    </p:set>
                                    <p:animEffect transition="in" filter="box(out)">
                                      <p:cBhvr>
                                        <p:cTn id="7" dur="2000"/>
                                        <p:tgtEl>
                                          <p:spTgt spid="50178"/>
                                        </p:tgtEl>
                                      </p:cBhvr>
                                    </p:animEffect>
                                  </p:childTnLst>
                                </p:cTn>
                              </p:par>
                            </p:childTnLst>
                          </p:cTn>
                        </p:par>
                        <p:par>
                          <p:cTn id="8" fill="hold" nodeType="afterGroup">
                            <p:stCondLst>
                              <p:cond delay="6500"/>
                            </p:stCondLst>
                            <p:childTnLst>
                              <p:par>
                                <p:cTn id="9" presetID="9" presetClass="entr" presetSubtype="0" fill="hold" nodeType="afterEffect">
                                  <p:stCondLst>
                                    <p:cond delay="0"/>
                                  </p:stCondLst>
                                  <p:childTnLst>
                                    <p:set>
                                      <p:cBhvr>
                                        <p:cTn id="10" dur="1" fill="hold">
                                          <p:stCondLst>
                                            <p:cond delay="0"/>
                                          </p:stCondLst>
                                        </p:cTn>
                                        <p:tgtEl>
                                          <p:spTgt spid="50187"/>
                                        </p:tgtEl>
                                        <p:attrNameLst>
                                          <p:attrName>style.visibility</p:attrName>
                                        </p:attrNameLst>
                                      </p:cBhvr>
                                      <p:to>
                                        <p:strVal val="visible"/>
                                      </p:to>
                                    </p:set>
                                    <p:animEffect transition="in" filter="dissolve">
                                      <p:cBhvr>
                                        <p:cTn id="11" dur="500"/>
                                        <p:tgtEl>
                                          <p:spTgt spid="50187"/>
                                        </p:tgtEl>
                                      </p:cBhvr>
                                    </p:animEffect>
                                  </p:childTnLst>
                                  <p:subTnLst>
                                    <p:audio>
                                      <p:cMediaNode>
                                        <p:cTn display="0" masterRel="sameClick">
                                          <p:stCondLst>
                                            <p:cond evt="begin" delay="0">
                                              <p:tn val="9"/>
                                            </p:cond>
                                          </p:stCondLst>
                                          <p:endCondLst>
                                            <p:cond evt="onStopAudio" delay="0">
                                              <p:tgtEl>
                                                <p:sldTgt/>
                                              </p:tgtEl>
                                            </p:cond>
                                          </p:endCondLst>
                                        </p:cTn>
                                        <p:tgtEl>
                                          <p:sndTgt r:embed="rId4" name="running sound.wav"/>
                                        </p:tgtEl>
                                      </p:cMediaNode>
                                    </p:audio>
                                  </p:subTnLst>
                                </p:cTn>
                              </p:par>
                              <p:par>
                                <p:cTn id="12" presetID="9" presetClass="entr" presetSubtype="0" fill="hold" nodeType="withEffect">
                                  <p:stCondLst>
                                    <p:cond delay="500"/>
                                  </p:stCondLst>
                                  <p:childTnLst>
                                    <p:set>
                                      <p:cBhvr>
                                        <p:cTn id="13" dur="1" fill="hold">
                                          <p:stCondLst>
                                            <p:cond delay="0"/>
                                          </p:stCondLst>
                                        </p:cTn>
                                        <p:tgtEl>
                                          <p:spTgt spid="50192"/>
                                        </p:tgtEl>
                                        <p:attrNameLst>
                                          <p:attrName>style.visibility</p:attrName>
                                        </p:attrNameLst>
                                      </p:cBhvr>
                                      <p:to>
                                        <p:strVal val="visible"/>
                                      </p:to>
                                    </p:set>
                                    <p:animEffect transition="in" filter="dissolve">
                                      <p:cBhvr>
                                        <p:cTn id="14" dur="500"/>
                                        <p:tgtEl>
                                          <p:spTgt spid="50192"/>
                                        </p:tgtEl>
                                      </p:cBhvr>
                                    </p:animEffect>
                                  </p:childTnLst>
                                  <p:subTnLst>
                                    <p:audio>
                                      <p:cMediaNode>
                                        <p:cTn display="0" masterRel="sameClick">
                                          <p:stCondLst>
                                            <p:cond evt="begin" delay="0">
                                              <p:tn val="12"/>
                                            </p:cond>
                                          </p:stCondLst>
                                          <p:endCondLst>
                                            <p:cond evt="onStopAudio" delay="0">
                                              <p:tgtEl>
                                                <p:sldTgt/>
                                              </p:tgtEl>
                                            </p:cond>
                                          </p:endCondLst>
                                        </p:cTn>
                                        <p:tgtEl>
                                          <p:sndTgt r:embed="rId4" name="running sound.wav"/>
                                        </p:tgtEl>
                                      </p:cMediaNode>
                                    </p:audio>
                                  </p:subTnLst>
                                </p:cTn>
                              </p:par>
                              <p:par>
                                <p:cTn id="15" presetID="9" presetClass="entr" presetSubtype="0" fill="hold" nodeType="withEffect">
                                  <p:stCondLst>
                                    <p:cond delay="0"/>
                                  </p:stCondLst>
                                  <p:childTnLst>
                                    <p:set>
                                      <p:cBhvr>
                                        <p:cTn id="16" dur="1" fill="hold">
                                          <p:stCondLst>
                                            <p:cond delay="0"/>
                                          </p:stCondLst>
                                        </p:cTn>
                                        <p:tgtEl>
                                          <p:spTgt spid="50193"/>
                                        </p:tgtEl>
                                        <p:attrNameLst>
                                          <p:attrName>style.visibility</p:attrName>
                                        </p:attrNameLst>
                                      </p:cBhvr>
                                      <p:to>
                                        <p:strVal val="visible"/>
                                      </p:to>
                                    </p:set>
                                    <p:animEffect transition="in" filter="dissolve">
                                      <p:cBhvr>
                                        <p:cTn id="17" dur="500"/>
                                        <p:tgtEl>
                                          <p:spTgt spid="50193"/>
                                        </p:tgtEl>
                                      </p:cBhvr>
                                    </p:animEffect>
                                  </p:childTnLst>
                                  <p:subTnLst>
                                    <p:audio>
                                      <p:cMediaNode>
                                        <p:cTn display="0" masterRel="sameClick">
                                          <p:stCondLst>
                                            <p:cond evt="begin" delay="0">
                                              <p:tn val="15"/>
                                            </p:cond>
                                          </p:stCondLst>
                                          <p:endCondLst>
                                            <p:cond evt="onStopAudio" delay="0">
                                              <p:tgtEl>
                                                <p:sldTgt/>
                                              </p:tgtEl>
                                            </p:cond>
                                          </p:endCondLst>
                                        </p:cTn>
                                        <p:tgtEl>
                                          <p:sndTgt r:embed="rId4" name="running sound.wav"/>
                                        </p:tgtEl>
                                      </p:cMediaNode>
                                    </p:audio>
                                  </p:subTnLst>
                                </p:cTn>
                              </p:par>
                              <p:par>
                                <p:cTn id="18" presetID="9" presetClass="entr" presetSubtype="0" fill="hold" grpId="0" nodeType="withEffect">
                                  <p:stCondLst>
                                    <p:cond delay="1000"/>
                                  </p:stCondLst>
                                  <p:childTnLst>
                                    <p:set>
                                      <p:cBhvr>
                                        <p:cTn id="19" dur="1" fill="hold">
                                          <p:stCondLst>
                                            <p:cond delay="0"/>
                                          </p:stCondLst>
                                        </p:cTn>
                                        <p:tgtEl>
                                          <p:spTgt spid="50181"/>
                                        </p:tgtEl>
                                        <p:attrNameLst>
                                          <p:attrName>style.visibility</p:attrName>
                                        </p:attrNameLst>
                                      </p:cBhvr>
                                      <p:to>
                                        <p:strVal val="visible"/>
                                      </p:to>
                                    </p:set>
                                    <p:animEffect transition="in" filter="dissolve">
                                      <p:cBhvr>
                                        <p:cTn id="20" dur="500"/>
                                        <p:tgtEl>
                                          <p:spTgt spid="50181"/>
                                        </p:tgtEl>
                                      </p:cBhvr>
                                    </p:animEffect>
                                  </p:childTnLst>
                                </p:cTn>
                              </p:par>
                            </p:childTnLst>
                          </p:cTn>
                        </p:par>
                        <p:par>
                          <p:cTn id="21" fill="hold" nodeType="afterGroup">
                            <p:stCondLst>
                              <p:cond delay="8000"/>
                            </p:stCondLst>
                            <p:childTnLst>
                              <p:par>
                                <p:cTn id="22" presetID="22" presetClass="entr" presetSubtype="8" fill="hold" grpId="0" nodeType="afterEffect">
                                  <p:stCondLst>
                                    <p:cond delay="2000"/>
                                  </p:stCondLst>
                                  <p:childTnLst>
                                    <p:set>
                                      <p:cBhvr>
                                        <p:cTn id="23" dur="1" fill="hold">
                                          <p:stCondLst>
                                            <p:cond delay="0"/>
                                          </p:stCondLst>
                                        </p:cTn>
                                        <p:tgtEl>
                                          <p:spTgt spid="50182"/>
                                        </p:tgtEl>
                                        <p:attrNameLst>
                                          <p:attrName>style.visibility</p:attrName>
                                        </p:attrNameLst>
                                      </p:cBhvr>
                                      <p:to>
                                        <p:strVal val="visible"/>
                                      </p:to>
                                    </p:set>
                                    <p:animEffect transition="in" filter="wipe(left)">
                                      <p:cBhvr>
                                        <p:cTn id="24" dur="500"/>
                                        <p:tgtEl>
                                          <p:spTgt spid="50182"/>
                                        </p:tgtEl>
                                      </p:cBhvr>
                                    </p:animEffect>
                                  </p:childTnLst>
                                </p:cTn>
                              </p:par>
                            </p:childTnLst>
                          </p:cTn>
                        </p:par>
                        <p:par>
                          <p:cTn id="25" fill="hold" nodeType="afterGroup">
                            <p:stCondLst>
                              <p:cond delay="10500"/>
                            </p:stCondLst>
                            <p:childTnLst>
                              <p:par>
                                <p:cTn id="26" presetID="22" presetClass="entr" presetSubtype="8" fill="hold" grpId="0" nodeType="afterEffect">
                                  <p:stCondLst>
                                    <p:cond delay="1500"/>
                                  </p:stCondLst>
                                  <p:childTnLst>
                                    <p:set>
                                      <p:cBhvr>
                                        <p:cTn id="27" dur="1" fill="hold">
                                          <p:stCondLst>
                                            <p:cond delay="0"/>
                                          </p:stCondLst>
                                        </p:cTn>
                                        <p:tgtEl>
                                          <p:spTgt spid="50183"/>
                                        </p:tgtEl>
                                        <p:attrNameLst>
                                          <p:attrName>style.visibility</p:attrName>
                                        </p:attrNameLst>
                                      </p:cBhvr>
                                      <p:to>
                                        <p:strVal val="visible"/>
                                      </p:to>
                                    </p:set>
                                    <p:animEffect transition="in" filter="wipe(left)">
                                      <p:cBhvr>
                                        <p:cTn id="28" dur="500"/>
                                        <p:tgtEl>
                                          <p:spTgt spid="50183"/>
                                        </p:tgtEl>
                                      </p:cBhvr>
                                    </p:animEffect>
                                  </p:childTnLst>
                                </p:cTn>
                              </p:par>
                              <p:par>
                                <p:cTn id="29" presetID="9" presetClass="entr" presetSubtype="0" fill="hold" grpId="0" nodeType="withEffect">
                                  <p:stCondLst>
                                    <p:cond delay="2000"/>
                                  </p:stCondLst>
                                  <p:childTnLst>
                                    <p:set>
                                      <p:cBhvr>
                                        <p:cTn id="30" dur="1" fill="hold">
                                          <p:stCondLst>
                                            <p:cond delay="0"/>
                                          </p:stCondLst>
                                        </p:cTn>
                                        <p:tgtEl>
                                          <p:spTgt spid="50185"/>
                                        </p:tgtEl>
                                        <p:attrNameLst>
                                          <p:attrName>style.visibility</p:attrName>
                                        </p:attrNameLst>
                                      </p:cBhvr>
                                      <p:to>
                                        <p:strVal val="visible"/>
                                      </p:to>
                                    </p:set>
                                    <p:animEffect transition="in" filter="dissolve">
                                      <p:cBhvr>
                                        <p:cTn id="31" dur="500"/>
                                        <p:tgtEl>
                                          <p:spTgt spid="5018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32" fill="hold" grpId="0" nodeType="clickEffect">
                                  <p:stCondLst>
                                    <p:cond delay="0"/>
                                  </p:stCondLst>
                                  <p:childTnLst>
                                    <p:set>
                                      <p:cBhvr>
                                        <p:cTn id="35" dur="1" fill="hold">
                                          <p:stCondLst>
                                            <p:cond delay="0"/>
                                          </p:stCondLst>
                                        </p:cTn>
                                        <p:tgtEl>
                                          <p:spTgt spid="50194"/>
                                        </p:tgtEl>
                                        <p:attrNameLst>
                                          <p:attrName>style.visibility</p:attrName>
                                        </p:attrNameLst>
                                      </p:cBhvr>
                                      <p:to>
                                        <p:strVal val="visible"/>
                                      </p:to>
                                    </p:set>
                                    <p:animEffect transition="in" filter="box(out)">
                                      <p:cBhvr>
                                        <p:cTn id="36" dur="500"/>
                                        <p:tgtEl>
                                          <p:spTgt spid="5019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50186"/>
                                        </p:tgtEl>
                                        <p:attrNameLst>
                                          <p:attrName>style.visibility</p:attrName>
                                        </p:attrNameLst>
                                      </p:cBhvr>
                                      <p:to>
                                        <p:strVal val="visible"/>
                                      </p:to>
                                    </p:set>
                                    <p:animEffect transition="in" filter="dissolve">
                                      <p:cBhvr>
                                        <p:cTn id="41" dur="500"/>
                                        <p:tgtEl>
                                          <p:spTgt spid="5018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42" fill="hold" display="0">
                  <p:stCondLst>
                    <p:cond delay="indefinite"/>
                  </p:stCondLst>
                  <p:endCondLst>
                    <p:cond evt="onNext" delay="0">
                      <p:tgtEl>
                        <p:sldTgt/>
                      </p:tgtEl>
                    </p:cond>
                    <p:cond evt="onPrev" delay="0">
                      <p:tgtEl>
                        <p:sldTgt/>
                      </p:tgtEl>
                    </p:cond>
                    <p:cond evt="onStopAudio" delay="0">
                      <p:tgtEl>
                        <p:sldTgt/>
                      </p:tgtEl>
                    </p:cond>
                  </p:endCondLst>
                </p:cTn>
                <p:tgtEl>
                  <p:spTgt spid="50187"/>
                </p:tgtEl>
              </p:cMediaNode>
            </p:audio>
            <p:audio>
              <p:cMediaNode>
                <p:cTn id="43" fill="hold" display="0">
                  <p:stCondLst>
                    <p:cond delay="indefinite"/>
                  </p:stCondLst>
                  <p:endCondLst>
                    <p:cond evt="onNext" delay="0">
                      <p:tgtEl>
                        <p:sldTgt/>
                      </p:tgtEl>
                    </p:cond>
                    <p:cond evt="onPrev" delay="0">
                      <p:tgtEl>
                        <p:sldTgt/>
                      </p:tgtEl>
                    </p:cond>
                    <p:cond evt="onStopAudio" delay="0">
                      <p:tgtEl>
                        <p:sldTgt/>
                      </p:tgtEl>
                    </p:cond>
                  </p:endCondLst>
                </p:cTn>
                <p:tgtEl>
                  <p:spTgt spid="50192"/>
                </p:tgtEl>
              </p:cMediaNode>
            </p:audio>
            <p:audio>
              <p:cMediaNode>
                <p:cTn id="44" fill="hold" display="0">
                  <p:stCondLst>
                    <p:cond delay="indefinite"/>
                  </p:stCondLst>
                  <p:endCondLst>
                    <p:cond evt="onNext" delay="0">
                      <p:tgtEl>
                        <p:sldTgt/>
                      </p:tgtEl>
                    </p:cond>
                    <p:cond evt="onPrev" delay="0">
                      <p:tgtEl>
                        <p:sldTgt/>
                      </p:tgtEl>
                    </p:cond>
                    <p:cond evt="onStopAudio" delay="0">
                      <p:tgtEl>
                        <p:sldTgt/>
                      </p:tgtEl>
                    </p:cond>
                  </p:endCondLst>
                </p:cTn>
                <p:tgtEl>
                  <p:spTgt spid="50193"/>
                </p:tgtEl>
              </p:cMediaNode>
            </p:audio>
          </p:childTnLst>
        </p:cTn>
      </p:par>
    </p:tnLst>
    <p:bldLst>
      <p:bldP spid="50181" grpId="0" animBg="1"/>
      <p:bldP spid="50182" grpId="0" animBg="1"/>
      <p:bldP spid="50183" grpId="0" animBg="1"/>
      <p:bldP spid="50185" grpId="0" animBg="1"/>
      <p:bldP spid="50194" grpId="0" animBg="1"/>
      <p:bldP spid="5018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83"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l="2409" t="2092" r="1205"/>
          <a:stretch>
            <a:fillRect/>
          </a:stretch>
        </p:blipFill>
        <p:spPr bwMode="auto">
          <a:xfrm>
            <a:off x="2057400" y="1524000"/>
            <a:ext cx="5257800" cy="3074988"/>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4" name="Rectangle 8"/>
          <p:cNvSpPr>
            <a:spLocks noChangeArrowheads="1"/>
          </p:cNvSpPr>
          <p:nvPr/>
        </p:nvSpPr>
        <p:spPr bwMode="auto">
          <a:xfrm>
            <a:off x="0" y="0"/>
            <a:ext cx="9144000" cy="11430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pPr>
            <a:r>
              <a:rPr lang="en-US" b="1">
                <a:solidFill>
                  <a:schemeClr val="hlink"/>
                </a:solidFill>
              </a:rPr>
              <a:t>   Especially with young people…seeing your friends       while driving could be a major distraction. </a:t>
            </a:r>
          </a:p>
        </p:txBody>
      </p:sp>
      <p:sp>
        <p:nvSpPr>
          <p:cNvPr id="24586" name="Oval 10"/>
          <p:cNvSpPr>
            <a:spLocks noChangeArrowheads="1"/>
          </p:cNvSpPr>
          <p:nvPr/>
        </p:nvSpPr>
        <p:spPr bwMode="auto">
          <a:xfrm>
            <a:off x="3962400" y="2438400"/>
            <a:ext cx="1371600" cy="381000"/>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8" name="Oval 12"/>
          <p:cNvSpPr>
            <a:spLocks noChangeArrowheads="1"/>
          </p:cNvSpPr>
          <p:nvPr/>
        </p:nvSpPr>
        <p:spPr bwMode="auto">
          <a:xfrm>
            <a:off x="6019800" y="2819400"/>
            <a:ext cx="609600" cy="381000"/>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0" name="Oval 14"/>
          <p:cNvSpPr>
            <a:spLocks noChangeArrowheads="1"/>
          </p:cNvSpPr>
          <p:nvPr/>
        </p:nvSpPr>
        <p:spPr bwMode="auto">
          <a:xfrm>
            <a:off x="2895600" y="2971800"/>
            <a:ext cx="762000" cy="609600"/>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1" name="Line 15"/>
          <p:cNvSpPr>
            <a:spLocks noChangeShapeType="1"/>
          </p:cNvSpPr>
          <p:nvPr/>
        </p:nvSpPr>
        <p:spPr bwMode="auto">
          <a:xfrm flipV="1">
            <a:off x="3048000" y="2438400"/>
            <a:ext cx="228600" cy="762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4592" name="Picture 16" descr="flashing_orange_lg_clr"/>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0" y="2362200"/>
            <a:ext cx="152400" cy="115888"/>
          </a:xfrm>
          <a:prstGeom prst="rect">
            <a:avLst/>
          </a:prstGeom>
          <a:noFill/>
          <a:extLst>
            <a:ext uri="{909E8E84-426E-40DD-AFC4-6F175D3DCCD1}">
              <a14:hiddenFill xmlns:a14="http://schemas.microsoft.com/office/drawing/2010/main">
                <a:solidFill>
                  <a:srgbClr val="FFFFFF"/>
                </a:solidFill>
              </a14:hiddenFill>
            </a:ext>
          </a:extLst>
        </p:spPr>
      </p:pic>
      <p:sp>
        <p:nvSpPr>
          <p:cNvPr id="24585" name="Rectangle 9"/>
          <p:cNvSpPr>
            <a:spLocks noChangeArrowheads="1"/>
          </p:cNvSpPr>
          <p:nvPr/>
        </p:nvSpPr>
        <p:spPr bwMode="auto">
          <a:xfrm>
            <a:off x="0" y="5181600"/>
            <a:ext cx="9144000" cy="10668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pPr>
            <a:r>
              <a:rPr lang="en-US" b="1" dirty="0">
                <a:solidFill>
                  <a:schemeClr val="hlink"/>
                </a:solidFill>
              </a:rPr>
              <a:t>   Especially </a:t>
            </a:r>
            <a:r>
              <a:rPr lang="en-US" b="1" dirty="0" smtClean="0">
                <a:solidFill>
                  <a:schemeClr val="hlink"/>
                </a:solidFill>
              </a:rPr>
              <a:t>with other teens in </a:t>
            </a:r>
            <a:r>
              <a:rPr lang="en-US" b="1" smtClean="0">
                <a:solidFill>
                  <a:schemeClr val="hlink"/>
                </a:solidFill>
              </a:rPr>
              <a:t>the vehicle.</a:t>
            </a:r>
            <a:endParaRPr lang="en-US" b="1">
              <a:solidFill>
                <a:schemeClr val="hlink"/>
              </a:solidFill>
            </a:endParaRPr>
          </a:p>
        </p:txBody>
      </p:sp>
      <p:sp>
        <p:nvSpPr>
          <p:cNvPr id="24593" name="Rectangle 17"/>
          <p:cNvSpPr>
            <a:spLocks noChangeArrowheads="1"/>
          </p:cNvSpPr>
          <p:nvPr/>
        </p:nvSpPr>
        <p:spPr bwMode="auto">
          <a:xfrm>
            <a:off x="0" y="5943600"/>
            <a:ext cx="9220200" cy="9144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pPr>
            <a:r>
              <a:rPr lang="en-US" b="1">
                <a:solidFill>
                  <a:schemeClr val="hlink"/>
                </a:solidFill>
              </a:rPr>
              <a:t> What could happen in this scene?</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2000"/>
                                  </p:stCondLst>
                                  <p:childTnLst>
                                    <p:set>
                                      <p:cBhvr>
                                        <p:cTn id="6" dur="1" fill="hold">
                                          <p:stCondLst>
                                            <p:cond delay="0"/>
                                          </p:stCondLst>
                                        </p:cTn>
                                        <p:tgtEl>
                                          <p:spTgt spid="24583"/>
                                        </p:tgtEl>
                                        <p:attrNameLst>
                                          <p:attrName>style.visibility</p:attrName>
                                        </p:attrNameLst>
                                      </p:cBhvr>
                                      <p:to>
                                        <p:strVal val="visible"/>
                                      </p:to>
                                    </p:set>
                                    <p:anim calcmode="lin" valueType="num">
                                      <p:cBhvr>
                                        <p:cTn id="7" dur="1000" fill="hold"/>
                                        <p:tgtEl>
                                          <p:spTgt spid="24583"/>
                                        </p:tgtEl>
                                        <p:attrNameLst>
                                          <p:attrName>ppt_w</p:attrName>
                                        </p:attrNameLst>
                                      </p:cBhvr>
                                      <p:tavLst>
                                        <p:tav tm="0">
                                          <p:val>
                                            <p:strVal val="#ppt_w*0.70"/>
                                          </p:val>
                                        </p:tav>
                                        <p:tav tm="100000">
                                          <p:val>
                                            <p:strVal val="#ppt_w"/>
                                          </p:val>
                                        </p:tav>
                                      </p:tavLst>
                                    </p:anim>
                                    <p:anim calcmode="lin" valueType="num">
                                      <p:cBhvr>
                                        <p:cTn id="8" dur="1000" fill="hold"/>
                                        <p:tgtEl>
                                          <p:spTgt spid="24583"/>
                                        </p:tgtEl>
                                        <p:attrNameLst>
                                          <p:attrName>ppt_h</p:attrName>
                                        </p:attrNameLst>
                                      </p:cBhvr>
                                      <p:tavLst>
                                        <p:tav tm="0">
                                          <p:val>
                                            <p:strVal val="#ppt_h"/>
                                          </p:val>
                                        </p:tav>
                                        <p:tav tm="100000">
                                          <p:val>
                                            <p:strVal val="#ppt_h"/>
                                          </p:val>
                                        </p:tav>
                                      </p:tavLst>
                                    </p:anim>
                                    <p:animEffect transition="in" filter="fade">
                                      <p:cBhvr>
                                        <p:cTn id="9" dur="1000"/>
                                        <p:tgtEl>
                                          <p:spTgt spid="24583"/>
                                        </p:tgtEl>
                                      </p:cBhvr>
                                    </p:animEffect>
                                  </p:childTnLst>
                                </p:cTn>
                              </p:par>
                            </p:childTnLst>
                          </p:cTn>
                        </p:par>
                        <p:par>
                          <p:cTn id="10" fill="hold" nodeType="afterGroup">
                            <p:stCondLst>
                              <p:cond delay="3000"/>
                            </p:stCondLst>
                            <p:childTnLst>
                              <p:par>
                                <p:cTn id="11" presetID="1" presetClass="entr" presetSubtype="0" fill="hold" nodeType="afterEffect">
                                  <p:stCondLst>
                                    <p:cond delay="0"/>
                                  </p:stCondLst>
                                  <p:childTnLst>
                                    <p:set>
                                      <p:cBhvr>
                                        <p:cTn id="12" dur="1" fill="hold">
                                          <p:stCondLst>
                                            <p:cond delay="0"/>
                                          </p:stCondLst>
                                        </p:cTn>
                                        <p:tgtEl>
                                          <p:spTgt spid="24592"/>
                                        </p:tgtEl>
                                        <p:attrNameLst>
                                          <p:attrName>style.visibility</p:attrName>
                                        </p:attrNameLst>
                                      </p:cBhvr>
                                      <p:to>
                                        <p:strVal val="visible"/>
                                      </p:to>
                                    </p:set>
                                  </p:childTnLst>
                                </p:cTn>
                              </p:par>
                            </p:childTnLst>
                          </p:cTn>
                        </p:par>
                        <p:par>
                          <p:cTn id="13" fill="hold" nodeType="afterGroup">
                            <p:stCondLst>
                              <p:cond delay="3000"/>
                            </p:stCondLst>
                            <p:childTnLst>
                              <p:par>
                                <p:cTn id="14" presetID="22" presetClass="entr" presetSubtype="8" fill="hold" grpId="0" nodeType="afterEffect">
                                  <p:stCondLst>
                                    <p:cond delay="0"/>
                                  </p:stCondLst>
                                  <p:iterate type="lt">
                                    <p:tmPct val="9000"/>
                                  </p:iterate>
                                  <p:childTnLst>
                                    <p:set>
                                      <p:cBhvr>
                                        <p:cTn id="15" dur="1" fill="hold">
                                          <p:stCondLst>
                                            <p:cond delay="0"/>
                                          </p:stCondLst>
                                        </p:cTn>
                                        <p:tgtEl>
                                          <p:spTgt spid="24585"/>
                                        </p:tgtEl>
                                        <p:attrNameLst>
                                          <p:attrName>style.visibility</p:attrName>
                                        </p:attrNameLst>
                                      </p:cBhvr>
                                      <p:to>
                                        <p:strVal val="visible"/>
                                      </p:to>
                                    </p:set>
                                    <p:animEffect transition="in" filter="wipe(left)">
                                      <p:cBhvr>
                                        <p:cTn id="16" dur="500"/>
                                        <p:tgtEl>
                                          <p:spTgt spid="24585"/>
                                        </p:tgtEl>
                                      </p:cBhvr>
                                    </p:animEffect>
                                  </p:childTnLst>
                                </p:cTn>
                              </p:par>
                            </p:childTnLst>
                          </p:cTn>
                        </p:par>
                        <p:par>
                          <p:cTn id="17" fill="hold" nodeType="afterGroup">
                            <p:stCondLst>
                              <p:cond delay="5120"/>
                            </p:stCondLst>
                            <p:childTnLst>
                              <p:par>
                                <p:cTn id="18" presetID="22" presetClass="entr" presetSubtype="8" fill="hold" grpId="0" nodeType="afterEffect">
                                  <p:stCondLst>
                                    <p:cond delay="0"/>
                                  </p:stCondLst>
                                  <p:iterate type="lt">
                                    <p:tmPct val="9000"/>
                                  </p:iterate>
                                  <p:childTnLst>
                                    <p:set>
                                      <p:cBhvr>
                                        <p:cTn id="19" dur="1" fill="hold">
                                          <p:stCondLst>
                                            <p:cond delay="0"/>
                                          </p:stCondLst>
                                        </p:cTn>
                                        <p:tgtEl>
                                          <p:spTgt spid="24593">
                                            <p:bg/>
                                          </p:spTgt>
                                        </p:tgtEl>
                                        <p:attrNameLst>
                                          <p:attrName>style.visibility</p:attrName>
                                        </p:attrNameLst>
                                      </p:cBhvr>
                                      <p:to>
                                        <p:strVal val="visible"/>
                                      </p:to>
                                    </p:set>
                                    <p:animEffect transition="in" filter="wipe(left)">
                                      <p:cBhvr>
                                        <p:cTn id="20" dur="500"/>
                                        <p:tgtEl>
                                          <p:spTgt spid="24593">
                                            <p:bg/>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iterate type="lt">
                                    <p:tmPct val="9000"/>
                                  </p:iterate>
                                  <p:childTnLst>
                                    <p:set>
                                      <p:cBhvr>
                                        <p:cTn id="24" dur="1" fill="hold">
                                          <p:stCondLst>
                                            <p:cond delay="0"/>
                                          </p:stCondLst>
                                        </p:cTn>
                                        <p:tgtEl>
                                          <p:spTgt spid="24593">
                                            <p:txEl>
                                              <p:pRg st="0" end="0"/>
                                            </p:txEl>
                                          </p:spTgt>
                                        </p:tgtEl>
                                        <p:attrNameLst>
                                          <p:attrName>style.visibility</p:attrName>
                                        </p:attrNameLst>
                                      </p:cBhvr>
                                      <p:to>
                                        <p:strVal val="visible"/>
                                      </p:to>
                                    </p:set>
                                    <p:animEffect transition="in" filter="wipe(left)">
                                      <p:cBhvr>
                                        <p:cTn id="25" dur="500"/>
                                        <p:tgtEl>
                                          <p:spTgt spid="24593">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24588"/>
                                        </p:tgtEl>
                                        <p:attrNameLst>
                                          <p:attrName>style.visibility</p:attrName>
                                        </p:attrNameLst>
                                      </p:cBhvr>
                                      <p:to>
                                        <p:strVal val="visible"/>
                                      </p:to>
                                    </p:set>
                                    <p:animEffect transition="in" filter="wipe(up)">
                                      <p:cBhvr>
                                        <p:cTn id="30" dur="500"/>
                                        <p:tgtEl>
                                          <p:spTgt spid="2458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24586"/>
                                        </p:tgtEl>
                                        <p:attrNameLst>
                                          <p:attrName>style.visibility</p:attrName>
                                        </p:attrNameLst>
                                      </p:cBhvr>
                                      <p:to>
                                        <p:strVal val="visible"/>
                                      </p:to>
                                    </p:set>
                                    <p:animEffect transition="in" filter="wipe(up)">
                                      <p:cBhvr>
                                        <p:cTn id="35" dur="500"/>
                                        <p:tgtEl>
                                          <p:spTgt spid="2458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4591"/>
                                        </p:tgtEl>
                                        <p:attrNameLst>
                                          <p:attrName>style.visibility</p:attrName>
                                        </p:attrNameLst>
                                      </p:cBhvr>
                                      <p:to>
                                        <p:strVal val="visible"/>
                                      </p:to>
                                    </p:set>
                                    <p:animEffect transition="in" filter="wipe(left)">
                                      <p:cBhvr>
                                        <p:cTn id="40" dur="500"/>
                                        <p:tgtEl>
                                          <p:spTgt spid="2459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24590"/>
                                        </p:tgtEl>
                                        <p:attrNameLst>
                                          <p:attrName>style.visibility</p:attrName>
                                        </p:attrNameLst>
                                      </p:cBhvr>
                                      <p:to>
                                        <p:strVal val="visible"/>
                                      </p:to>
                                    </p:set>
                                    <p:animEffect transition="in" filter="wipe(up)">
                                      <p:cBhvr>
                                        <p:cTn id="45" dur="500"/>
                                        <p:tgtEl>
                                          <p:spTgt spid="24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6" grpId="0" animBg="1"/>
      <p:bldP spid="24588" grpId="0" animBg="1"/>
      <p:bldP spid="24590" grpId="0" animBg="1"/>
      <p:bldP spid="24591" grpId="0" animBg="1"/>
      <p:bldP spid="24585" grpId="0" animBg="1"/>
      <p:bldP spid="2459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835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609600"/>
            <a:ext cx="9144000" cy="750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835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05600" y="609600"/>
            <a:ext cx="2667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8356" name="Freeform 4"/>
          <p:cNvSpPr>
            <a:spLocks/>
          </p:cNvSpPr>
          <p:nvPr/>
        </p:nvSpPr>
        <p:spPr bwMode="auto">
          <a:xfrm>
            <a:off x="1204913" y="-228600"/>
            <a:ext cx="1949450" cy="3717925"/>
          </a:xfrm>
          <a:custGeom>
            <a:avLst/>
            <a:gdLst>
              <a:gd name="T0" fmla="*/ 348 w 1228"/>
              <a:gd name="T1" fmla="*/ 2456 h 2805"/>
              <a:gd name="T2" fmla="*/ 363 w 1228"/>
              <a:gd name="T3" fmla="*/ 2502 h 2805"/>
              <a:gd name="T4" fmla="*/ 378 w 1228"/>
              <a:gd name="T5" fmla="*/ 2653 h 2805"/>
              <a:gd name="T6" fmla="*/ 408 w 1228"/>
              <a:gd name="T7" fmla="*/ 2684 h 2805"/>
              <a:gd name="T8" fmla="*/ 590 w 1228"/>
              <a:gd name="T9" fmla="*/ 2805 h 2805"/>
              <a:gd name="T10" fmla="*/ 651 w 1228"/>
              <a:gd name="T11" fmla="*/ 2790 h 2805"/>
              <a:gd name="T12" fmla="*/ 666 w 1228"/>
              <a:gd name="T13" fmla="*/ 2729 h 2805"/>
              <a:gd name="T14" fmla="*/ 681 w 1228"/>
              <a:gd name="T15" fmla="*/ 2623 h 2805"/>
              <a:gd name="T16" fmla="*/ 772 w 1228"/>
              <a:gd name="T17" fmla="*/ 2002 h 2805"/>
              <a:gd name="T18" fmla="*/ 817 w 1228"/>
              <a:gd name="T19" fmla="*/ 1911 h 2805"/>
              <a:gd name="T20" fmla="*/ 848 w 1228"/>
              <a:gd name="T21" fmla="*/ 1820 h 2805"/>
              <a:gd name="T22" fmla="*/ 878 w 1228"/>
              <a:gd name="T23" fmla="*/ 1774 h 2805"/>
              <a:gd name="T24" fmla="*/ 1014 w 1228"/>
              <a:gd name="T25" fmla="*/ 1426 h 2805"/>
              <a:gd name="T26" fmla="*/ 1090 w 1228"/>
              <a:gd name="T27" fmla="*/ 1183 h 2805"/>
              <a:gd name="T28" fmla="*/ 1136 w 1228"/>
              <a:gd name="T29" fmla="*/ 789 h 2805"/>
              <a:gd name="T30" fmla="*/ 1166 w 1228"/>
              <a:gd name="T31" fmla="*/ 743 h 2805"/>
              <a:gd name="T32" fmla="*/ 1196 w 1228"/>
              <a:gd name="T33" fmla="*/ 652 h 2805"/>
              <a:gd name="T34" fmla="*/ 1196 w 1228"/>
              <a:gd name="T35" fmla="*/ 213 h 2805"/>
              <a:gd name="T36" fmla="*/ 1075 w 1228"/>
              <a:gd name="T37" fmla="*/ 122 h 2805"/>
              <a:gd name="T38" fmla="*/ 1030 w 1228"/>
              <a:gd name="T39" fmla="*/ 107 h 2805"/>
              <a:gd name="T40" fmla="*/ 848 w 1228"/>
              <a:gd name="T41" fmla="*/ 46 h 2805"/>
              <a:gd name="T42" fmla="*/ 772 w 1228"/>
              <a:gd name="T43" fmla="*/ 31 h 2805"/>
              <a:gd name="T44" fmla="*/ 196 w 1228"/>
              <a:gd name="T45" fmla="*/ 61 h 2805"/>
              <a:gd name="T46" fmla="*/ 90 w 1228"/>
              <a:gd name="T47" fmla="*/ 152 h 2805"/>
              <a:gd name="T48" fmla="*/ 29 w 1228"/>
              <a:gd name="T49" fmla="*/ 243 h 2805"/>
              <a:gd name="T50" fmla="*/ 44 w 1228"/>
              <a:gd name="T51" fmla="*/ 683 h 2805"/>
              <a:gd name="T52" fmla="*/ 90 w 1228"/>
              <a:gd name="T53" fmla="*/ 850 h 2805"/>
              <a:gd name="T54" fmla="*/ 226 w 1228"/>
              <a:gd name="T55" fmla="*/ 1729 h 2805"/>
              <a:gd name="T56" fmla="*/ 257 w 1228"/>
              <a:gd name="T57" fmla="*/ 2062 h 2805"/>
              <a:gd name="T58" fmla="*/ 287 w 1228"/>
              <a:gd name="T59" fmla="*/ 2183 h 2805"/>
              <a:gd name="T60" fmla="*/ 317 w 1228"/>
              <a:gd name="T61" fmla="*/ 2229 h 2805"/>
              <a:gd name="T62" fmla="*/ 378 w 1228"/>
              <a:gd name="T63" fmla="*/ 2365 h 2805"/>
              <a:gd name="T64" fmla="*/ 332 w 1228"/>
              <a:gd name="T65" fmla="*/ 2547 h 2805"/>
              <a:gd name="T66" fmla="*/ 348 w 1228"/>
              <a:gd name="T67" fmla="*/ 2456 h 2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8" h="2805">
                <a:moveTo>
                  <a:pt x="348" y="2456"/>
                </a:moveTo>
                <a:cubicBezTo>
                  <a:pt x="353" y="2471"/>
                  <a:pt x="361" y="2486"/>
                  <a:pt x="363" y="2502"/>
                </a:cubicBezTo>
                <a:cubicBezTo>
                  <a:pt x="371" y="2552"/>
                  <a:pt x="366" y="2604"/>
                  <a:pt x="378" y="2653"/>
                </a:cubicBezTo>
                <a:cubicBezTo>
                  <a:pt x="381" y="2667"/>
                  <a:pt x="399" y="2673"/>
                  <a:pt x="408" y="2684"/>
                </a:cubicBezTo>
                <a:cubicBezTo>
                  <a:pt x="472" y="2766"/>
                  <a:pt x="480" y="2783"/>
                  <a:pt x="590" y="2805"/>
                </a:cubicBezTo>
                <a:cubicBezTo>
                  <a:pt x="610" y="2800"/>
                  <a:pt x="636" y="2805"/>
                  <a:pt x="651" y="2790"/>
                </a:cubicBezTo>
                <a:cubicBezTo>
                  <a:pt x="666" y="2775"/>
                  <a:pt x="662" y="2750"/>
                  <a:pt x="666" y="2729"/>
                </a:cubicBezTo>
                <a:cubicBezTo>
                  <a:pt x="672" y="2694"/>
                  <a:pt x="676" y="2658"/>
                  <a:pt x="681" y="2623"/>
                </a:cubicBezTo>
                <a:cubicBezTo>
                  <a:pt x="686" y="2505"/>
                  <a:pt x="683" y="2135"/>
                  <a:pt x="772" y="2002"/>
                </a:cubicBezTo>
                <a:cubicBezTo>
                  <a:pt x="823" y="1846"/>
                  <a:pt x="744" y="2073"/>
                  <a:pt x="817" y="1911"/>
                </a:cubicBezTo>
                <a:cubicBezTo>
                  <a:pt x="830" y="1882"/>
                  <a:pt x="830" y="1847"/>
                  <a:pt x="848" y="1820"/>
                </a:cubicBezTo>
                <a:cubicBezTo>
                  <a:pt x="858" y="1805"/>
                  <a:pt x="871" y="1791"/>
                  <a:pt x="878" y="1774"/>
                </a:cubicBezTo>
                <a:cubicBezTo>
                  <a:pt x="929" y="1656"/>
                  <a:pt x="941" y="1535"/>
                  <a:pt x="1014" y="1426"/>
                </a:cubicBezTo>
                <a:cubicBezTo>
                  <a:pt x="1032" y="1341"/>
                  <a:pt x="1058" y="1263"/>
                  <a:pt x="1090" y="1183"/>
                </a:cubicBezTo>
                <a:cubicBezTo>
                  <a:pt x="1107" y="848"/>
                  <a:pt x="1072" y="976"/>
                  <a:pt x="1136" y="789"/>
                </a:cubicBezTo>
                <a:cubicBezTo>
                  <a:pt x="1142" y="772"/>
                  <a:pt x="1159" y="760"/>
                  <a:pt x="1166" y="743"/>
                </a:cubicBezTo>
                <a:cubicBezTo>
                  <a:pt x="1179" y="714"/>
                  <a:pt x="1196" y="652"/>
                  <a:pt x="1196" y="652"/>
                </a:cubicBezTo>
                <a:cubicBezTo>
                  <a:pt x="1224" y="467"/>
                  <a:pt x="1228" y="487"/>
                  <a:pt x="1196" y="213"/>
                </a:cubicBezTo>
                <a:cubicBezTo>
                  <a:pt x="1187" y="135"/>
                  <a:pt x="1138" y="143"/>
                  <a:pt x="1075" y="122"/>
                </a:cubicBezTo>
                <a:cubicBezTo>
                  <a:pt x="1060" y="117"/>
                  <a:pt x="1030" y="107"/>
                  <a:pt x="1030" y="107"/>
                </a:cubicBezTo>
                <a:cubicBezTo>
                  <a:pt x="963" y="40"/>
                  <a:pt x="1013" y="79"/>
                  <a:pt x="848" y="46"/>
                </a:cubicBezTo>
                <a:cubicBezTo>
                  <a:pt x="823" y="41"/>
                  <a:pt x="772" y="31"/>
                  <a:pt x="772" y="31"/>
                </a:cubicBezTo>
                <a:cubicBezTo>
                  <a:pt x="580" y="37"/>
                  <a:pt x="378" y="0"/>
                  <a:pt x="196" y="61"/>
                </a:cubicBezTo>
                <a:cubicBezTo>
                  <a:pt x="165" y="71"/>
                  <a:pt x="104" y="135"/>
                  <a:pt x="90" y="152"/>
                </a:cubicBezTo>
                <a:cubicBezTo>
                  <a:pt x="67" y="180"/>
                  <a:pt x="29" y="243"/>
                  <a:pt x="29" y="243"/>
                </a:cubicBezTo>
                <a:cubicBezTo>
                  <a:pt x="0" y="388"/>
                  <a:pt x="11" y="539"/>
                  <a:pt x="44" y="683"/>
                </a:cubicBezTo>
                <a:cubicBezTo>
                  <a:pt x="57" y="739"/>
                  <a:pt x="90" y="850"/>
                  <a:pt x="90" y="850"/>
                </a:cubicBezTo>
                <a:cubicBezTo>
                  <a:pt x="122" y="1144"/>
                  <a:pt x="178" y="1437"/>
                  <a:pt x="226" y="1729"/>
                </a:cubicBezTo>
                <a:cubicBezTo>
                  <a:pt x="236" y="1883"/>
                  <a:pt x="230" y="1937"/>
                  <a:pt x="257" y="2062"/>
                </a:cubicBezTo>
                <a:cubicBezTo>
                  <a:pt x="266" y="2103"/>
                  <a:pt x="264" y="2148"/>
                  <a:pt x="287" y="2183"/>
                </a:cubicBezTo>
                <a:cubicBezTo>
                  <a:pt x="297" y="2198"/>
                  <a:pt x="310" y="2212"/>
                  <a:pt x="317" y="2229"/>
                </a:cubicBezTo>
                <a:cubicBezTo>
                  <a:pt x="388" y="2388"/>
                  <a:pt x="311" y="2265"/>
                  <a:pt x="378" y="2365"/>
                </a:cubicBezTo>
                <a:cubicBezTo>
                  <a:pt x="346" y="2528"/>
                  <a:pt x="372" y="2471"/>
                  <a:pt x="332" y="2547"/>
                </a:cubicBezTo>
                <a:lnTo>
                  <a:pt x="348" y="2456"/>
                </a:lnTo>
                <a:close/>
              </a:path>
            </a:pathLst>
          </a:custGeom>
          <a:solidFill>
            <a:srgbClr val="47C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pic>
        <p:nvPicPr>
          <p:cNvPr id="228357"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138113"/>
            <a:ext cx="2438400" cy="169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8358" name="Rectangle 6"/>
          <p:cNvSpPr>
            <a:spLocks noChangeArrowheads="1"/>
          </p:cNvSpPr>
          <p:nvPr/>
        </p:nvSpPr>
        <p:spPr bwMode="auto">
          <a:xfrm>
            <a:off x="2590800" y="0"/>
            <a:ext cx="39624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000000"/>
                </a:solidFill>
              </a:rPr>
              <a:t>Even more distracting</a:t>
            </a:r>
          </a:p>
          <a:p>
            <a:pPr algn="ctr"/>
            <a:r>
              <a:rPr lang="en-US" sz="2000" b="1">
                <a:solidFill>
                  <a:srgbClr val="000000"/>
                </a:solidFill>
              </a:rPr>
              <a:t> is attempting to dial a </a:t>
            </a:r>
          </a:p>
          <a:p>
            <a:pPr algn="ctr"/>
            <a:r>
              <a:rPr lang="en-US" sz="2000" b="1">
                <a:solidFill>
                  <a:srgbClr val="000000"/>
                </a:solidFill>
              </a:rPr>
              <a:t>number…this often will</a:t>
            </a:r>
          </a:p>
          <a:p>
            <a:pPr algn="ctr"/>
            <a:r>
              <a:rPr lang="en-US" sz="2000" b="1">
                <a:solidFill>
                  <a:srgbClr val="000000"/>
                </a:solidFill>
              </a:rPr>
              <a:t>take your eyes off the road </a:t>
            </a:r>
          </a:p>
          <a:p>
            <a:pPr algn="ctr"/>
            <a:r>
              <a:rPr lang="en-US" sz="2000" b="1">
                <a:solidFill>
                  <a:srgbClr val="000000"/>
                </a:solidFill>
              </a:rPr>
              <a:t>for a couple of seconds.</a:t>
            </a:r>
          </a:p>
        </p:txBody>
      </p:sp>
      <p:sp>
        <p:nvSpPr>
          <p:cNvPr id="228359" name="Freeform 7"/>
          <p:cNvSpPr>
            <a:spLocks/>
          </p:cNvSpPr>
          <p:nvPr/>
        </p:nvSpPr>
        <p:spPr bwMode="auto">
          <a:xfrm>
            <a:off x="3773488" y="3879850"/>
            <a:ext cx="158750" cy="247650"/>
          </a:xfrm>
          <a:custGeom>
            <a:avLst/>
            <a:gdLst>
              <a:gd name="T0" fmla="*/ 59 w 100"/>
              <a:gd name="T1" fmla="*/ 0 h 156"/>
              <a:gd name="T2" fmla="*/ 42 w 100"/>
              <a:gd name="T3" fmla="*/ 74 h 156"/>
              <a:gd name="T4" fmla="*/ 50 w 100"/>
              <a:gd name="T5" fmla="*/ 156 h 156"/>
              <a:gd name="T6" fmla="*/ 100 w 100"/>
              <a:gd name="T7" fmla="*/ 99 h 156"/>
              <a:gd name="T8" fmla="*/ 59 w 100"/>
              <a:gd name="T9" fmla="*/ 0 h 156"/>
            </a:gdLst>
            <a:ahLst/>
            <a:cxnLst>
              <a:cxn ang="0">
                <a:pos x="T0" y="T1"/>
              </a:cxn>
              <a:cxn ang="0">
                <a:pos x="T2" y="T3"/>
              </a:cxn>
              <a:cxn ang="0">
                <a:pos x="T4" y="T5"/>
              </a:cxn>
              <a:cxn ang="0">
                <a:pos x="T6" y="T7"/>
              </a:cxn>
              <a:cxn ang="0">
                <a:pos x="T8" y="T9"/>
              </a:cxn>
            </a:cxnLst>
            <a:rect l="0" t="0" r="r" b="b"/>
            <a:pathLst>
              <a:path w="100" h="156">
                <a:moveTo>
                  <a:pt x="59" y="0"/>
                </a:moveTo>
                <a:cubicBezTo>
                  <a:pt x="70" y="35"/>
                  <a:pt x="62" y="44"/>
                  <a:pt x="42" y="74"/>
                </a:cubicBezTo>
                <a:cubicBezTo>
                  <a:pt x="30" y="112"/>
                  <a:pt x="0" y="139"/>
                  <a:pt x="50" y="156"/>
                </a:cubicBezTo>
                <a:cubicBezTo>
                  <a:pt x="88" y="144"/>
                  <a:pt x="77" y="131"/>
                  <a:pt x="100" y="99"/>
                </a:cubicBezTo>
                <a:cubicBezTo>
                  <a:pt x="93" y="49"/>
                  <a:pt x="99" y="27"/>
                  <a:pt x="59" y="0"/>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Tree>
    <p:extLst>
      <p:ext uri="{BB962C8B-B14F-4D97-AF65-F5344CB8AC3E}">
        <p14:creationId xmlns:p14="http://schemas.microsoft.com/office/powerpoint/2010/main" val="1940877973"/>
      </p:ext>
    </p:extLst>
  </p:cSld>
  <p:clrMapOvr>
    <a:masterClrMapping/>
  </p:clrMapOvr>
  <p:transition advClick="0" advTm="7000">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500"/>
                                  </p:stCondLst>
                                  <p:childTnLst>
                                    <p:set>
                                      <p:cBhvr>
                                        <p:cTn id="6" dur="1" fill="hold">
                                          <p:stCondLst>
                                            <p:cond delay="0"/>
                                          </p:stCondLst>
                                        </p:cTn>
                                        <p:tgtEl>
                                          <p:spTgt spid="228358"/>
                                        </p:tgtEl>
                                        <p:attrNameLst>
                                          <p:attrName>style.visibility</p:attrName>
                                        </p:attrNameLst>
                                      </p:cBhvr>
                                      <p:to>
                                        <p:strVal val="visible"/>
                                      </p:to>
                                    </p:set>
                                    <p:animEffect transition="in" filter="dissolve">
                                      <p:cBhvr>
                                        <p:cTn id="7" dur="500"/>
                                        <p:tgtEl>
                                          <p:spTgt spid="228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9378" name="j0073065.wav">
            <a:hlinkClick r:id="" action="ppaction://media"/>
          </p:cNvPr>
          <p:cNvPicPr>
            <a:picLocks noRot="1" noChangeAspect="1" noChangeArrowheads="1"/>
          </p:cNvPicPr>
          <p:nvPr>
            <a:wavAudioFile r:embed="rId1" name="j0074730.wav"/>
          </p:nvPr>
        </p:nvPicPr>
        <p:blipFill>
          <a:blip r:embed="rId3">
            <a:extLst>
              <a:ext uri="{28A0092B-C50C-407E-A947-70E740481C1C}">
                <a14:useLocalDpi xmlns:a14="http://schemas.microsoft.com/office/drawing/2010/main" val="0"/>
              </a:ext>
            </a:extLst>
          </a:blip>
          <a:srcRect/>
          <a:stretch>
            <a:fillRect/>
          </a:stretch>
        </p:blipFill>
        <p:spPr bwMode="auto">
          <a:xfrm>
            <a:off x="4267200" y="38862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29379"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642938"/>
            <a:ext cx="9144000" cy="750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9380" name="Freeform 4"/>
          <p:cNvSpPr>
            <a:spLocks/>
          </p:cNvSpPr>
          <p:nvPr/>
        </p:nvSpPr>
        <p:spPr bwMode="auto">
          <a:xfrm>
            <a:off x="1204913" y="-228600"/>
            <a:ext cx="1949450" cy="3717925"/>
          </a:xfrm>
          <a:custGeom>
            <a:avLst/>
            <a:gdLst>
              <a:gd name="T0" fmla="*/ 348 w 1228"/>
              <a:gd name="T1" fmla="*/ 2456 h 2805"/>
              <a:gd name="T2" fmla="*/ 363 w 1228"/>
              <a:gd name="T3" fmla="*/ 2502 h 2805"/>
              <a:gd name="T4" fmla="*/ 378 w 1228"/>
              <a:gd name="T5" fmla="*/ 2653 h 2805"/>
              <a:gd name="T6" fmla="*/ 408 w 1228"/>
              <a:gd name="T7" fmla="*/ 2684 h 2805"/>
              <a:gd name="T8" fmla="*/ 590 w 1228"/>
              <a:gd name="T9" fmla="*/ 2805 h 2805"/>
              <a:gd name="T10" fmla="*/ 651 w 1228"/>
              <a:gd name="T11" fmla="*/ 2790 h 2805"/>
              <a:gd name="T12" fmla="*/ 666 w 1228"/>
              <a:gd name="T13" fmla="*/ 2729 h 2805"/>
              <a:gd name="T14" fmla="*/ 681 w 1228"/>
              <a:gd name="T15" fmla="*/ 2623 h 2805"/>
              <a:gd name="T16" fmla="*/ 772 w 1228"/>
              <a:gd name="T17" fmla="*/ 2002 h 2805"/>
              <a:gd name="T18" fmla="*/ 817 w 1228"/>
              <a:gd name="T19" fmla="*/ 1911 h 2805"/>
              <a:gd name="T20" fmla="*/ 848 w 1228"/>
              <a:gd name="T21" fmla="*/ 1820 h 2805"/>
              <a:gd name="T22" fmla="*/ 878 w 1228"/>
              <a:gd name="T23" fmla="*/ 1774 h 2805"/>
              <a:gd name="T24" fmla="*/ 1014 w 1228"/>
              <a:gd name="T25" fmla="*/ 1426 h 2805"/>
              <a:gd name="T26" fmla="*/ 1090 w 1228"/>
              <a:gd name="T27" fmla="*/ 1183 h 2805"/>
              <a:gd name="T28" fmla="*/ 1136 w 1228"/>
              <a:gd name="T29" fmla="*/ 789 h 2805"/>
              <a:gd name="T30" fmla="*/ 1166 w 1228"/>
              <a:gd name="T31" fmla="*/ 743 h 2805"/>
              <a:gd name="T32" fmla="*/ 1196 w 1228"/>
              <a:gd name="T33" fmla="*/ 652 h 2805"/>
              <a:gd name="T34" fmla="*/ 1196 w 1228"/>
              <a:gd name="T35" fmla="*/ 213 h 2805"/>
              <a:gd name="T36" fmla="*/ 1075 w 1228"/>
              <a:gd name="T37" fmla="*/ 122 h 2805"/>
              <a:gd name="T38" fmla="*/ 1030 w 1228"/>
              <a:gd name="T39" fmla="*/ 107 h 2805"/>
              <a:gd name="T40" fmla="*/ 848 w 1228"/>
              <a:gd name="T41" fmla="*/ 46 h 2805"/>
              <a:gd name="T42" fmla="*/ 772 w 1228"/>
              <a:gd name="T43" fmla="*/ 31 h 2805"/>
              <a:gd name="T44" fmla="*/ 196 w 1228"/>
              <a:gd name="T45" fmla="*/ 61 h 2805"/>
              <a:gd name="T46" fmla="*/ 90 w 1228"/>
              <a:gd name="T47" fmla="*/ 152 h 2805"/>
              <a:gd name="T48" fmla="*/ 29 w 1228"/>
              <a:gd name="T49" fmla="*/ 243 h 2805"/>
              <a:gd name="T50" fmla="*/ 44 w 1228"/>
              <a:gd name="T51" fmla="*/ 683 h 2805"/>
              <a:gd name="T52" fmla="*/ 90 w 1228"/>
              <a:gd name="T53" fmla="*/ 850 h 2805"/>
              <a:gd name="T54" fmla="*/ 226 w 1228"/>
              <a:gd name="T55" fmla="*/ 1729 h 2805"/>
              <a:gd name="T56" fmla="*/ 257 w 1228"/>
              <a:gd name="T57" fmla="*/ 2062 h 2805"/>
              <a:gd name="T58" fmla="*/ 287 w 1228"/>
              <a:gd name="T59" fmla="*/ 2183 h 2805"/>
              <a:gd name="T60" fmla="*/ 317 w 1228"/>
              <a:gd name="T61" fmla="*/ 2229 h 2805"/>
              <a:gd name="T62" fmla="*/ 378 w 1228"/>
              <a:gd name="T63" fmla="*/ 2365 h 2805"/>
              <a:gd name="T64" fmla="*/ 332 w 1228"/>
              <a:gd name="T65" fmla="*/ 2547 h 2805"/>
              <a:gd name="T66" fmla="*/ 348 w 1228"/>
              <a:gd name="T67" fmla="*/ 2456 h 2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8" h="2805">
                <a:moveTo>
                  <a:pt x="348" y="2456"/>
                </a:moveTo>
                <a:cubicBezTo>
                  <a:pt x="353" y="2471"/>
                  <a:pt x="361" y="2486"/>
                  <a:pt x="363" y="2502"/>
                </a:cubicBezTo>
                <a:cubicBezTo>
                  <a:pt x="371" y="2552"/>
                  <a:pt x="366" y="2604"/>
                  <a:pt x="378" y="2653"/>
                </a:cubicBezTo>
                <a:cubicBezTo>
                  <a:pt x="381" y="2667"/>
                  <a:pt x="399" y="2673"/>
                  <a:pt x="408" y="2684"/>
                </a:cubicBezTo>
                <a:cubicBezTo>
                  <a:pt x="472" y="2766"/>
                  <a:pt x="480" y="2783"/>
                  <a:pt x="590" y="2805"/>
                </a:cubicBezTo>
                <a:cubicBezTo>
                  <a:pt x="610" y="2800"/>
                  <a:pt x="636" y="2805"/>
                  <a:pt x="651" y="2790"/>
                </a:cubicBezTo>
                <a:cubicBezTo>
                  <a:pt x="666" y="2775"/>
                  <a:pt x="662" y="2750"/>
                  <a:pt x="666" y="2729"/>
                </a:cubicBezTo>
                <a:cubicBezTo>
                  <a:pt x="672" y="2694"/>
                  <a:pt x="676" y="2658"/>
                  <a:pt x="681" y="2623"/>
                </a:cubicBezTo>
                <a:cubicBezTo>
                  <a:pt x="686" y="2505"/>
                  <a:pt x="683" y="2135"/>
                  <a:pt x="772" y="2002"/>
                </a:cubicBezTo>
                <a:cubicBezTo>
                  <a:pt x="823" y="1846"/>
                  <a:pt x="744" y="2073"/>
                  <a:pt x="817" y="1911"/>
                </a:cubicBezTo>
                <a:cubicBezTo>
                  <a:pt x="830" y="1882"/>
                  <a:pt x="830" y="1847"/>
                  <a:pt x="848" y="1820"/>
                </a:cubicBezTo>
                <a:cubicBezTo>
                  <a:pt x="858" y="1805"/>
                  <a:pt x="871" y="1791"/>
                  <a:pt x="878" y="1774"/>
                </a:cubicBezTo>
                <a:cubicBezTo>
                  <a:pt x="929" y="1656"/>
                  <a:pt x="941" y="1535"/>
                  <a:pt x="1014" y="1426"/>
                </a:cubicBezTo>
                <a:cubicBezTo>
                  <a:pt x="1032" y="1341"/>
                  <a:pt x="1058" y="1263"/>
                  <a:pt x="1090" y="1183"/>
                </a:cubicBezTo>
                <a:cubicBezTo>
                  <a:pt x="1107" y="848"/>
                  <a:pt x="1072" y="976"/>
                  <a:pt x="1136" y="789"/>
                </a:cubicBezTo>
                <a:cubicBezTo>
                  <a:pt x="1142" y="772"/>
                  <a:pt x="1159" y="760"/>
                  <a:pt x="1166" y="743"/>
                </a:cubicBezTo>
                <a:cubicBezTo>
                  <a:pt x="1179" y="714"/>
                  <a:pt x="1196" y="652"/>
                  <a:pt x="1196" y="652"/>
                </a:cubicBezTo>
                <a:cubicBezTo>
                  <a:pt x="1224" y="467"/>
                  <a:pt x="1228" y="487"/>
                  <a:pt x="1196" y="213"/>
                </a:cubicBezTo>
                <a:cubicBezTo>
                  <a:pt x="1187" y="135"/>
                  <a:pt x="1138" y="143"/>
                  <a:pt x="1075" y="122"/>
                </a:cubicBezTo>
                <a:cubicBezTo>
                  <a:pt x="1060" y="117"/>
                  <a:pt x="1030" y="107"/>
                  <a:pt x="1030" y="107"/>
                </a:cubicBezTo>
                <a:cubicBezTo>
                  <a:pt x="963" y="40"/>
                  <a:pt x="1013" y="79"/>
                  <a:pt x="848" y="46"/>
                </a:cubicBezTo>
                <a:cubicBezTo>
                  <a:pt x="823" y="41"/>
                  <a:pt x="772" y="31"/>
                  <a:pt x="772" y="31"/>
                </a:cubicBezTo>
                <a:cubicBezTo>
                  <a:pt x="580" y="37"/>
                  <a:pt x="378" y="0"/>
                  <a:pt x="196" y="61"/>
                </a:cubicBezTo>
                <a:cubicBezTo>
                  <a:pt x="165" y="71"/>
                  <a:pt x="104" y="135"/>
                  <a:pt x="90" y="152"/>
                </a:cubicBezTo>
                <a:cubicBezTo>
                  <a:pt x="67" y="180"/>
                  <a:pt x="29" y="243"/>
                  <a:pt x="29" y="243"/>
                </a:cubicBezTo>
                <a:cubicBezTo>
                  <a:pt x="0" y="388"/>
                  <a:pt x="11" y="539"/>
                  <a:pt x="44" y="683"/>
                </a:cubicBezTo>
                <a:cubicBezTo>
                  <a:pt x="57" y="739"/>
                  <a:pt x="90" y="850"/>
                  <a:pt x="90" y="850"/>
                </a:cubicBezTo>
                <a:cubicBezTo>
                  <a:pt x="122" y="1144"/>
                  <a:pt x="178" y="1437"/>
                  <a:pt x="226" y="1729"/>
                </a:cubicBezTo>
                <a:cubicBezTo>
                  <a:pt x="236" y="1883"/>
                  <a:pt x="230" y="1937"/>
                  <a:pt x="257" y="2062"/>
                </a:cubicBezTo>
                <a:cubicBezTo>
                  <a:pt x="266" y="2103"/>
                  <a:pt x="264" y="2148"/>
                  <a:pt x="287" y="2183"/>
                </a:cubicBezTo>
                <a:cubicBezTo>
                  <a:pt x="297" y="2198"/>
                  <a:pt x="310" y="2212"/>
                  <a:pt x="317" y="2229"/>
                </a:cubicBezTo>
                <a:cubicBezTo>
                  <a:pt x="388" y="2388"/>
                  <a:pt x="311" y="2265"/>
                  <a:pt x="378" y="2365"/>
                </a:cubicBezTo>
                <a:cubicBezTo>
                  <a:pt x="346" y="2528"/>
                  <a:pt x="372" y="2471"/>
                  <a:pt x="332" y="2547"/>
                </a:cubicBezTo>
                <a:lnTo>
                  <a:pt x="348" y="2456"/>
                </a:lnTo>
                <a:close/>
              </a:path>
            </a:pathLst>
          </a:custGeom>
          <a:solidFill>
            <a:srgbClr val="47C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229381" name="Freeform 5"/>
          <p:cNvSpPr>
            <a:spLocks/>
          </p:cNvSpPr>
          <p:nvPr/>
        </p:nvSpPr>
        <p:spPr bwMode="auto">
          <a:xfrm>
            <a:off x="7391400" y="4589463"/>
            <a:ext cx="760413" cy="2268537"/>
          </a:xfrm>
          <a:custGeom>
            <a:avLst/>
            <a:gdLst>
              <a:gd name="T0" fmla="*/ 320 w 479"/>
              <a:gd name="T1" fmla="*/ 0 h 1429"/>
              <a:gd name="T2" fmla="*/ 345 w 479"/>
              <a:gd name="T3" fmla="*/ 8 h 1429"/>
              <a:gd name="T4" fmla="*/ 379 w 479"/>
              <a:gd name="T5" fmla="*/ 108 h 1429"/>
              <a:gd name="T6" fmla="*/ 479 w 479"/>
              <a:gd name="T7" fmla="*/ 250 h 1429"/>
              <a:gd name="T8" fmla="*/ 471 w 479"/>
              <a:gd name="T9" fmla="*/ 284 h 1429"/>
              <a:gd name="T10" fmla="*/ 446 w 479"/>
              <a:gd name="T11" fmla="*/ 300 h 1429"/>
              <a:gd name="T12" fmla="*/ 379 w 479"/>
              <a:gd name="T13" fmla="*/ 367 h 1429"/>
              <a:gd name="T14" fmla="*/ 320 w 479"/>
              <a:gd name="T15" fmla="*/ 434 h 1429"/>
              <a:gd name="T16" fmla="*/ 270 w 479"/>
              <a:gd name="T17" fmla="*/ 509 h 1429"/>
              <a:gd name="T18" fmla="*/ 421 w 479"/>
              <a:gd name="T19" fmla="*/ 793 h 1429"/>
              <a:gd name="T20" fmla="*/ 337 w 479"/>
              <a:gd name="T21" fmla="*/ 876 h 1429"/>
              <a:gd name="T22" fmla="*/ 187 w 479"/>
              <a:gd name="T23" fmla="*/ 1018 h 1429"/>
              <a:gd name="T24" fmla="*/ 137 w 479"/>
              <a:gd name="T25" fmla="*/ 1060 h 1429"/>
              <a:gd name="T26" fmla="*/ 112 w 479"/>
              <a:gd name="T27" fmla="*/ 1260 h 1429"/>
              <a:gd name="T28" fmla="*/ 112 w 479"/>
              <a:gd name="T29" fmla="*/ 1427 h 1429"/>
              <a:gd name="T30" fmla="*/ 28 w 479"/>
              <a:gd name="T31" fmla="*/ 1385 h 1429"/>
              <a:gd name="T32" fmla="*/ 20 w 479"/>
              <a:gd name="T33" fmla="*/ 1077 h 1429"/>
              <a:gd name="T34" fmla="*/ 62 w 479"/>
              <a:gd name="T35" fmla="*/ 1035 h 1429"/>
              <a:gd name="T36" fmla="*/ 78 w 479"/>
              <a:gd name="T37" fmla="*/ 1010 h 1429"/>
              <a:gd name="T38" fmla="*/ 103 w 479"/>
              <a:gd name="T39" fmla="*/ 993 h 1429"/>
              <a:gd name="T40" fmla="*/ 137 w 479"/>
              <a:gd name="T41" fmla="*/ 951 h 1429"/>
              <a:gd name="T42" fmla="*/ 179 w 479"/>
              <a:gd name="T43" fmla="*/ 910 h 1429"/>
              <a:gd name="T44" fmla="*/ 262 w 479"/>
              <a:gd name="T45" fmla="*/ 826 h 1429"/>
              <a:gd name="T46" fmla="*/ 237 w 479"/>
              <a:gd name="T47" fmla="*/ 676 h 1429"/>
              <a:gd name="T48" fmla="*/ 195 w 479"/>
              <a:gd name="T49" fmla="*/ 601 h 1429"/>
              <a:gd name="T50" fmla="*/ 153 w 479"/>
              <a:gd name="T51" fmla="*/ 501 h 1429"/>
              <a:gd name="T52" fmla="*/ 262 w 479"/>
              <a:gd name="T53" fmla="*/ 409 h 1429"/>
              <a:gd name="T54" fmla="*/ 312 w 479"/>
              <a:gd name="T55" fmla="*/ 359 h 1429"/>
              <a:gd name="T56" fmla="*/ 345 w 479"/>
              <a:gd name="T57" fmla="*/ 309 h 1429"/>
              <a:gd name="T58" fmla="*/ 337 w 479"/>
              <a:gd name="T59" fmla="*/ 133 h 1429"/>
              <a:gd name="T60" fmla="*/ 304 w 479"/>
              <a:gd name="T61" fmla="*/ 83 h 1429"/>
              <a:gd name="T62" fmla="*/ 287 w 479"/>
              <a:gd name="T63" fmla="*/ 58 h 1429"/>
              <a:gd name="T64" fmla="*/ 270 w 479"/>
              <a:gd name="T65" fmla="*/ 25 h 1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9" h="1429">
                <a:moveTo>
                  <a:pt x="320" y="0"/>
                </a:moveTo>
                <a:cubicBezTo>
                  <a:pt x="328" y="3"/>
                  <a:pt x="339" y="2"/>
                  <a:pt x="345" y="8"/>
                </a:cubicBezTo>
                <a:cubicBezTo>
                  <a:pt x="360" y="23"/>
                  <a:pt x="367" y="87"/>
                  <a:pt x="379" y="108"/>
                </a:cubicBezTo>
                <a:cubicBezTo>
                  <a:pt x="404" y="154"/>
                  <a:pt x="437" y="221"/>
                  <a:pt x="479" y="250"/>
                </a:cubicBezTo>
                <a:cubicBezTo>
                  <a:pt x="476" y="261"/>
                  <a:pt x="477" y="274"/>
                  <a:pt x="471" y="284"/>
                </a:cubicBezTo>
                <a:cubicBezTo>
                  <a:pt x="466" y="292"/>
                  <a:pt x="454" y="294"/>
                  <a:pt x="446" y="300"/>
                </a:cubicBezTo>
                <a:cubicBezTo>
                  <a:pt x="419" y="322"/>
                  <a:pt x="408" y="347"/>
                  <a:pt x="379" y="367"/>
                </a:cubicBezTo>
                <a:cubicBezTo>
                  <a:pt x="339" y="425"/>
                  <a:pt x="362" y="406"/>
                  <a:pt x="320" y="434"/>
                </a:cubicBezTo>
                <a:cubicBezTo>
                  <a:pt x="302" y="461"/>
                  <a:pt x="281" y="478"/>
                  <a:pt x="270" y="509"/>
                </a:cubicBezTo>
                <a:cubicBezTo>
                  <a:pt x="299" y="614"/>
                  <a:pt x="384" y="691"/>
                  <a:pt x="421" y="793"/>
                </a:cubicBezTo>
                <a:cubicBezTo>
                  <a:pt x="402" y="820"/>
                  <a:pt x="365" y="858"/>
                  <a:pt x="337" y="876"/>
                </a:cubicBezTo>
                <a:cubicBezTo>
                  <a:pt x="299" y="932"/>
                  <a:pt x="234" y="970"/>
                  <a:pt x="187" y="1018"/>
                </a:cubicBezTo>
                <a:cubicBezTo>
                  <a:pt x="142" y="1064"/>
                  <a:pt x="185" y="1045"/>
                  <a:pt x="137" y="1060"/>
                </a:cubicBezTo>
                <a:cubicBezTo>
                  <a:pt x="71" y="1126"/>
                  <a:pt x="92" y="1170"/>
                  <a:pt x="112" y="1260"/>
                </a:cubicBezTo>
                <a:cubicBezTo>
                  <a:pt x="119" y="1331"/>
                  <a:pt x="133" y="1362"/>
                  <a:pt x="112" y="1427"/>
                </a:cubicBezTo>
                <a:cubicBezTo>
                  <a:pt x="68" y="1419"/>
                  <a:pt x="43" y="1429"/>
                  <a:pt x="28" y="1385"/>
                </a:cubicBezTo>
                <a:cubicBezTo>
                  <a:pt x="25" y="1309"/>
                  <a:pt x="0" y="1163"/>
                  <a:pt x="20" y="1077"/>
                </a:cubicBezTo>
                <a:cubicBezTo>
                  <a:pt x="25" y="1056"/>
                  <a:pt x="46" y="1046"/>
                  <a:pt x="62" y="1035"/>
                </a:cubicBezTo>
                <a:cubicBezTo>
                  <a:pt x="67" y="1027"/>
                  <a:pt x="71" y="1017"/>
                  <a:pt x="78" y="1010"/>
                </a:cubicBezTo>
                <a:cubicBezTo>
                  <a:pt x="85" y="1003"/>
                  <a:pt x="97" y="1001"/>
                  <a:pt x="103" y="993"/>
                </a:cubicBezTo>
                <a:cubicBezTo>
                  <a:pt x="150" y="935"/>
                  <a:pt x="65" y="1000"/>
                  <a:pt x="137" y="951"/>
                </a:cubicBezTo>
                <a:cubicBezTo>
                  <a:pt x="179" y="885"/>
                  <a:pt x="123" y="964"/>
                  <a:pt x="179" y="910"/>
                </a:cubicBezTo>
                <a:cubicBezTo>
                  <a:pt x="209" y="881"/>
                  <a:pt x="221" y="841"/>
                  <a:pt x="262" y="826"/>
                </a:cubicBezTo>
                <a:cubicBezTo>
                  <a:pt x="277" y="778"/>
                  <a:pt x="265" y="717"/>
                  <a:pt x="237" y="676"/>
                </a:cubicBezTo>
                <a:cubicBezTo>
                  <a:pt x="228" y="638"/>
                  <a:pt x="228" y="622"/>
                  <a:pt x="195" y="601"/>
                </a:cubicBezTo>
                <a:cubicBezTo>
                  <a:pt x="183" y="563"/>
                  <a:pt x="175" y="534"/>
                  <a:pt x="153" y="501"/>
                </a:cubicBezTo>
                <a:cubicBezTo>
                  <a:pt x="173" y="446"/>
                  <a:pt x="218" y="437"/>
                  <a:pt x="262" y="409"/>
                </a:cubicBezTo>
                <a:cubicBezTo>
                  <a:pt x="321" y="323"/>
                  <a:pt x="224" y="458"/>
                  <a:pt x="312" y="359"/>
                </a:cubicBezTo>
                <a:cubicBezTo>
                  <a:pt x="325" y="344"/>
                  <a:pt x="345" y="309"/>
                  <a:pt x="345" y="309"/>
                </a:cubicBezTo>
                <a:cubicBezTo>
                  <a:pt x="342" y="250"/>
                  <a:pt x="347" y="191"/>
                  <a:pt x="337" y="133"/>
                </a:cubicBezTo>
                <a:cubicBezTo>
                  <a:pt x="333" y="113"/>
                  <a:pt x="315" y="100"/>
                  <a:pt x="304" y="83"/>
                </a:cubicBezTo>
                <a:cubicBezTo>
                  <a:pt x="298" y="75"/>
                  <a:pt x="287" y="58"/>
                  <a:pt x="287" y="58"/>
                </a:cubicBezTo>
                <a:cubicBezTo>
                  <a:pt x="278" y="29"/>
                  <a:pt x="286" y="39"/>
                  <a:pt x="270" y="25"/>
                </a:cubicBezTo>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229382" name="Freeform 6"/>
          <p:cNvSpPr>
            <a:spLocks/>
          </p:cNvSpPr>
          <p:nvPr/>
        </p:nvSpPr>
        <p:spPr bwMode="auto">
          <a:xfrm>
            <a:off x="6324600" y="4800600"/>
            <a:ext cx="646113" cy="1878013"/>
          </a:xfrm>
          <a:custGeom>
            <a:avLst/>
            <a:gdLst>
              <a:gd name="T0" fmla="*/ 108 w 407"/>
              <a:gd name="T1" fmla="*/ 33 h 1183"/>
              <a:gd name="T2" fmla="*/ 141 w 407"/>
              <a:gd name="T3" fmla="*/ 25 h 1183"/>
              <a:gd name="T4" fmla="*/ 175 w 407"/>
              <a:gd name="T5" fmla="*/ 75 h 1183"/>
              <a:gd name="T6" fmla="*/ 217 w 407"/>
              <a:gd name="T7" fmla="*/ 150 h 1183"/>
              <a:gd name="T8" fmla="*/ 258 w 407"/>
              <a:gd name="T9" fmla="*/ 225 h 1183"/>
              <a:gd name="T10" fmla="*/ 175 w 407"/>
              <a:gd name="T11" fmla="*/ 308 h 1183"/>
              <a:gd name="T12" fmla="*/ 41 w 407"/>
              <a:gd name="T13" fmla="*/ 417 h 1183"/>
              <a:gd name="T14" fmla="*/ 75 w 407"/>
              <a:gd name="T15" fmla="*/ 450 h 1183"/>
              <a:gd name="T16" fmla="*/ 116 w 407"/>
              <a:gd name="T17" fmla="*/ 525 h 1183"/>
              <a:gd name="T18" fmla="*/ 125 w 407"/>
              <a:gd name="T19" fmla="*/ 551 h 1183"/>
              <a:gd name="T20" fmla="*/ 158 w 407"/>
              <a:gd name="T21" fmla="*/ 601 h 1183"/>
              <a:gd name="T22" fmla="*/ 183 w 407"/>
              <a:gd name="T23" fmla="*/ 651 h 1183"/>
              <a:gd name="T24" fmla="*/ 200 w 407"/>
              <a:gd name="T25" fmla="*/ 701 h 1183"/>
              <a:gd name="T26" fmla="*/ 225 w 407"/>
              <a:gd name="T27" fmla="*/ 717 h 1183"/>
              <a:gd name="T28" fmla="*/ 175 w 407"/>
              <a:gd name="T29" fmla="*/ 793 h 1183"/>
              <a:gd name="T30" fmla="*/ 158 w 407"/>
              <a:gd name="T31" fmla="*/ 818 h 1183"/>
              <a:gd name="T32" fmla="*/ 133 w 407"/>
              <a:gd name="T33" fmla="*/ 834 h 1183"/>
              <a:gd name="T34" fmla="*/ 125 w 407"/>
              <a:gd name="T35" fmla="*/ 859 h 1183"/>
              <a:gd name="T36" fmla="*/ 50 w 407"/>
              <a:gd name="T37" fmla="*/ 960 h 1183"/>
              <a:gd name="T38" fmla="*/ 16 w 407"/>
              <a:gd name="T39" fmla="*/ 1068 h 1183"/>
              <a:gd name="T40" fmla="*/ 108 w 407"/>
              <a:gd name="T41" fmla="*/ 1143 h 1183"/>
              <a:gd name="T42" fmla="*/ 133 w 407"/>
              <a:gd name="T43" fmla="*/ 1060 h 1183"/>
              <a:gd name="T44" fmla="*/ 141 w 407"/>
              <a:gd name="T45" fmla="*/ 1010 h 1183"/>
              <a:gd name="T46" fmla="*/ 192 w 407"/>
              <a:gd name="T47" fmla="*/ 926 h 1183"/>
              <a:gd name="T48" fmla="*/ 200 w 407"/>
              <a:gd name="T49" fmla="*/ 901 h 1183"/>
              <a:gd name="T50" fmla="*/ 225 w 407"/>
              <a:gd name="T51" fmla="*/ 884 h 1183"/>
              <a:gd name="T52" fmla="*/ 283 w 407"/>
              <a:gd name="T53" fmla="*/ 826 h 1183"/>
              <a:gd name="T54" fmla="*/ 325 w 407"/>
              <a:gd name="T55" fmla="*/ 751 h 1183"/>
              <a:gd name="T56" fmla="*/ 175 w 407"/>
              <a:gd name="T57" fmla="*/ 442 h 1183"/>
              <a:gd name="T58" fmla="*/ 308 w 407"/>
              <a:gd name="T59" fmla="*/ 359 h 1183"/>
              <a:gd name="T60" fmla="*/ 333 w 407"/>
              <a:gd name="T61" fmla="*/ 342 h 1183"/>
              <a:gd name="T62" fmla="*/ 358 w 407"/>
              <a:gd name="T63" fmla="*/ 325 h 1183"/>
              <a:gd name="T64" fmla="*/ 292 w 407"/>
              <a:gd name="T65" fmla="*/ 58 h 1183"/>
              <a:gd name="T66" fmla="*/ 250 w 407"/>
              <a:gd name="T67" fmla="*/ 16 h 1183"/>
              <a:gd name="T68" fmla="*/ 225 w 407"/>
              <a:gd name="T69" fmla="*/ 0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7" h="1183">
                <a:moveTo>
                  <a:pt x="108" y="33"/>
                </a:moveTo>
                <a:cubicBezTo>
                  <a:pt x="119" y="30"/>
                  <a:pt x="131" y="19"/>
                  <a:pt x="141" y="25"/>
                </a:cubicBezTo>
                <a:cubicBezTo>
                  <a:pt x="158" y="36"/>
                  <a:pt x="175" y="75"/>
                  <a:pt x="175" y="75"/>
                </a:cubicBezTo>
                <a:cubicBezTo>
                  <a:pt x="184" y="102"/>
                  <a:pt x="217" y="150"/>
                  <a:pt x="217" y="150"/>
                </a:cubicBezTo>
                <a:cubicBezTo>
                  <a:pt x="226" y="177"/>
                  <a:pt x="258" y="225"/>
                  <a:pt x="258" y="225"/>
                </a:cubicBezTo>
                <a:cubicBezTo>
                  <a:pt x="242" y="275"/>
                  <a:pt x="211" y="272"/>
                  <a:pt x="175" y="308"/>
                </a:cubicBezTo>
                <a:cubicBezTo>
                  <a:pt x="136" y="347"/>
                  <a:pt x="87" y="386"/>
                  <a:pt x="41" y="417"/>
                </a:cubicBezTo>
                <a:cubicBezTo>
                  <a:pt x="61" y="473"/>
                  <a:pt x="33" y="416"/>
                  <a:pt x="75" y="450"/>
                </a:cubicBezTo>
                <a:cubicBezTo>
                  <a:pt x="91" y="463"/>
                  <a:pt x="107" y="507"/>
                  <a:pt x="116" y="525"/>
                </a:cubicBezTo>
                <a:cubicBezTo>
                  <a:pt x="120" y="533"/>
                  <a:pt x="121" y="543"/>
                  <a:pt x="125" y="551"/>
                </a:cubicBezTo>
                <a:cubicBezTo>
                  <a:pt x="135" y="568"/>
                  <a:pt x="158" y="601"/>
                  <a:pt x="158" y="601"/>
                </a:cubicBezTo>
                <a:cubicBezTo>
                  <a:pt x="176" y="658"/>
                  <a:pt x="153" y="593"/>
                  <a:pt x="183" y="651"/>
                </a:cubicBezTo>
                <a:cubicBezTo>
                  <a:pt x="191" y="667"/>
                  <a:pt x="189" y="687"/>
                  <a:pt x="200" y="701"/>
                </a:cubicBezTo>
                <a:cubicBezTo>
                  <a:pt x="206" y="709"/>
                  <a:pt x="217" y="712"/>
                  <a:pt x="225" y="717"/>
                </a:cubicBezTo>
                <a:cubicBezTo>
                  <a:pt x="216" y="757"/>
                  <a:pt x="208" y="770"/>
                  <a:pt x="175" y="793"/>
                </a:cubicBezTo>
                <a:cubicBezTo>
                  <a:pt x="169" y="801"/>
                  <a:pt x="165" y="811"/>
                  <a:pt x="158" y="818"/>
                </a:cubicBezTo>
                <a:cubicBezTo>
                  <a:pt x="151" y="825"/>
                  <a:pt x="139" y="826"/>
                  <a:pt x="133" y="834"/>
                </a:cubicBezTo>
                <a:cubicBezTo>
                  <a:pt x="128" y="841"/>
                  <a:pt x="129" y="851"/>
                  <a:pt x="125" y="859"/>
                </a:cubicBezTo>
                <a:cubicBezTo>
                  <a:pt x="106" y="893"/>
                  <a:pt x="78" y="932"/>
                  <a:pt x="50" y="960"/>
                </a:cubicBezTo>
                <a:cubicBezTo>
                  <a:pt x="37" y="996"/>
                  <a:pt x="26" y="1031"/>
                  <a:pt x="16" y="1068"/>
                </a:cubicBezTo>
                <a:cubicBezTo>
                  <a:pt x="25" y="1151"/>
                  <a:pt x="0" y="1183"/>
                  <a:pt x="108" y="1143"/>
                </a:cubicBezTo>
                <a:cubicBezTo>
                  <a:pt x="108" y="1143"/>
                  <a:pt x="131" y="1068"/>
                  <a:pt x="133" y="1060"/>
                </a:cubicBezTo>
                <a:cubicBezTo>
                  <a:pt x="137" y="1043"/>
                  <a:pt x="134" y="1026"/>
                  <a:pt x="141" y="1010"/>
                </a:cubicBezTo>
                <a:cubicBezTo>
                  <a:pt x="154" y="980"/>
                  <a:pt x="179" y="956"/>
                  <a:pt x="192" y="926"/>
                </a:cubicBezTo>
                <a:cubicBezTo>
                  <a:pt x="195" y="918"/>
                  <a:pt x="195" y="908"/>
                  <a:pt x="200" y="901"/>
                </a:cubicBezTo>
                <a:cubicBezTo>
                  <a:pt x="206" y="893"/>
                  <a:pt x="217" y="890"/>
                  <a:pt x="225" y="884"/>
                </a:cubicBezTo>
                <a:cubicBezTo>
                  <a:pt x="263" y="827"/>
                  <a:pt x="239" y="840"/>
                  <a:pt x="283" y="826"/>
                </a:cubicBezTo>
                <a:cubicBezTo>
                  <a:pt x="322" y="769"/>
                  <a:pt x="311" y="795"/>
                  <a:pt x="325" y="751"/>
                </a:cubicBezTo>
                <a:cubicBezTo>
                  <a:pt x="307" y="640"/>
                  <a:pt x="210" y="550"/>
                  <a:pt x="175" y="442"/>
                </a:cubicBezTo>
                <a:cubicBezTo>
                  <a:pt x="219" y="413"/>
                  <a:pt x="264" y="388"/>
                  <a:pt x="308" y="359"/>
                </a:cubicBezTo>
                <a:cubicBezTo>
                  <a:pt x="316" y="353"/>
                  <a:pt x="325" y="348"/>
                  <a:pt x="333" y="342"/>
                </a:cubicBezTo>
                <a:cubicBezTo>
                  <a:pt x="341" y="336"/>
                  <a:pt x="358" y="325"/>
                  <a:pt x="358" y="325"/>
                </a:cubicBezTo>
                <a:cubicBezTo>
                  <a:pt x="407" y="252"/>
                  <a:pt x="389" y="89"/>
                  <a:pt x="292" y="58"/>
                </a:cubicBezTo>
                <a:cubicBezTo>
                  <a:pt x="221" y="10"/>
                  <a:pt x="311" y="75"/>
                  <a:pt x="250" y="16"/>
                </a:cubicBezTo>
                <a:cubicBezTo>
                  <a:pt x="243" y="9"/>
                  <a:pt x="225" y="0"/>
                  <a:pt x="225" y="0"/>
                </a:cubicBezTo>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229383" name="AutoShape 7"/>
          <p:cNvSpPr>
            <a:spLocks noChangeArrowheads="1"/>
          </p:cNvSpPr>
          <p:nvPr/>
        </p:nvSpPr>
        <p:spPr bwMode="auto">
          <a:xfrm>
            <a:off x="3505200" y="2362200"/>
            <a:ext cx="3505200" cy="838200"/>
          </a:xfrm>
          <a:prstGeom prst="wedgeRoundRectCallout">
            <a:avLst>
              <a:gd name="adj1" fmla="val 48958"/>
              <a:gd name="adj2" fmla="val 82009"/>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b="1" i="1">
                <a:solidFill>
                  <a:srgbClr val="000000"/>
                </a:solidFill>
              </a:rPr>
              <a:t>Jack, this is Al, mind if I call you back?</a:t>
            </a:r>
          </a:p>
        </p:txBody>
      </p:sp>
      <p:pic>
        <p:nvPicPr>
          <p:cNvPr id="229384"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1000" y="138113"/>
            <a:ext cx="2438400" cy="169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9385" name="Rectangle 9"/>
          <p:cNvSpPr>
            <a:spLocks noChangeArrowheads="1"/>
          </p:cNvSpPr>
          <p:nvPr/>
        </p:nvSpPr>
        <p:spPr bwMode="auto">
          <a:xfrm>
            <a:off x="2590800" y="0"/>
            <a:ext cx="39624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000000"/>
                </a:solidFill>
              </a:rPr>
              <a:t>Even more distracting</a:t>
            </a:r>
          </a:p>
          <a:p>
            <a:pPr algn="ctr"/>
            <a:r>
              <a:rPr lang="en-US" sz="2000" b="1">
                <a:solidFill>
                  <a:srgbClr val="000000"/>
                </a:solidFill>
              </a:rPr>
              <a:t> is attempting to dial a </a:t>
            </a:r>
          </a:p>
          <a:p>
            <a:pPr algn="ctr"/>
            <a:r>
              <a:rPr lang="en-US" sz="2000" b="1">
                <a:solidFill>
                  <a:srgbClr val="000000"/>
                </a:solidFill>
              </a:rPr>
              <a:t>number…this often will</a:t>
            </a:r>
          </a:p>
          <a:p>
            <a:pPr algn="ctr"/>
            <a:r>
              <a:rPr lang="en-US" sz="2000" b="1">
                <a:solidFill>
                  <a:srgbClr val="000000"/>
                </a:solidFill>
              </a:rPr>
              <a:t>take your eyes off the road </a:t>
            </a:r>
          </a:p>
          <a:p>
            <a:pPr algn="ctr"/>
            <a:r>
              <a:rPr lang="en-US" sz="2000" b="1">
                <a:solidFill>
                  <a:srgbClr val="000000"/>
                </a:solidFill>
              </a:rPr>
              <a:t>for a couple of seconds.</a:t>
            </a:r>
          </a:p>
        </p:txBody>
      </p:sp>
      <p:sp>
        <p:nvSpPr>
          <p:cNvPr id="229386" name="Freeform 10"/>
          <p:cNvSpPr>
            <a:spLocks/>
          </p:cNvSpPr>
          <p:nvPr/>
        </p:nvSpPr>
        <p:spPr bwMode="auto">
          <a:xfrm>
            <a:off x="3773488" y="3879850"/>
            <a:ext cx="158750" cy="247650"/>
          </a:xfrm>
          <a:custGeom>
            <a:avLst/>
            <a:gdLst>
              <a:gd name="T0" fmla="*/ 59 w 100"/>
              <a:gd name="T1" fmla="*/ 0 h 156"/>
              <a:gd name="T2" fmla="*/ 42 w 100"/>
              <a:gd name="T3" fmla="*/ 74 h 156"/>
              <a:gd name="T4" fmla="*/ 50 w 100"/>
              <a:gd name="T5" fmla="*/ 156 h 156"/>
              <a:gd name="T6" fmla="*/ 100 w 100"/>
              <a:gd name="T7" fmla="*/ 99 h 156"/>
              <a:gd name="T8" fmla="*/ 59 w 100"/>
              <a:gd name="T9" fmla="*/ 0 h 156"/>
            </a:gdLst>
            <a:ahLst/>
            <a:cxnLst>
              <a:cxn ang="0">
                <a:pos x="T0" y="T1"/>
              </a:cxn>
              <a:cxn ang="0">
                <a:pos x="T2" y="T3"/>
              </a:cxn>
              <a:cxn ang="0">
                <a:pos x="T4" y="T5"/>
              </a:cxn>
              <a:cxn ang="0">
                <a:pos x="T6" y="T7"/>
              </a:cxn>
              <a:cxn ang="0">
                <a:pos x="T8" y="T9"/>
              </a:cxn>
            </a:cxnLst>
            <a:rect l="0" t="0" r="r" b="b"/>
            <a:pathLst>
              <a:path w="100" h="156">
                <a:moveTo>
                  <a:pt x="59" y="0"/>
                </a:moveTo>
                <a:cubicBezTo>
                  <a:pt x="70" y="35"/>
                  <a:pt x="62" y="44"/>
                  <a:pt x="42" y="74"/>
                </a:cubicBezTo>
                <a:cubicBezTo>
                  <a:pt x="30" y="112"/>
                  <a:pt x="0" y="139"/>
                  <a:pt x="50" y="156"/>
                </a:cubicBezTo>
                <a:cubicBezTo>
                  <a:pt x="88" y="144"/>
                  <a:pt x="77" y="131"/>
                  <a:pt x="100" y="99"/>
                </a:cubicBezTo>
                <a:cubicBezTo>
                  <a:pt x="93" y="49"/>
                  <a:pt x="99" y="27"/>
                  <a:pt x="59" y="0"/>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pic>
        <p:nvPicPr>
          <p:cNvPr id="229387" name="Picture 1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05600" y="609600"/>
            <a:ext cx="2667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9388" name="Picture 1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1212579">
            <a:off x="6096000" y="3505200"/>
            <a:ext cx="2630488"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9390" name="WordArt 14"/>
          <p:cNvSpPr>
            <a:spLocks noChangeArrowheads="1" noChangeShapeType="1" noTextEdit="1"/>
          </p:cNvSpPr>
          <p:nvPr/>
        </p:nvSpPr>
        <p:spPr bwMode="auto">
          <a:xfrm>
            <a:off x="385011" y="4327358"/>
            <a:ext cx="2438400" cy="838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1800" kern="10" dirty="0">
                <a:ln w="9525">
                  <a:solidFill>
                    <a:srgbClr val="000000"/>
                  </a:solidFill>
                  <a:round/>
                  <a:headEnd/>
                  <a:tailEnd/>
                </a:ln>
                <a:solidFill>
                  <a:srgbClr val="FFFFFF"/>
                </a:solidFill>
                <a:latin typeface="Arial Black"/>
              </a:rPr>
              <a:t>What is the </a:t>
            </a:r>
            <a:r>
              <a:rPr lang="en-US" sz="1800" kern="10" dirty="0" smtClean="0">
                <a:ln w="9525">
                  <a:solidFill>
                    <a:srgbClr val="000000"/>
                  </a:solidFill>
                  <a:round/>
                  <a:headEnd/>
                  <a:tailEnd/>
                </a:ln>
                <a:solidFill>
                  <a:srgbClr val="FFFFFF"/>
                </a:solidFill>
                <a:latin typeface="Arial Black"/>
              </a:rPr>
              <a:t>law</a:t>
            </a:r>
          </a:p>
          <a:p>
            <a:pPr algn="ctr"/>
            <a:r>
              <a:rPr lang="en-US" sz="1800" kern="10" dirty="0">
                <a:ln w="9525">
                  <a:solidFill>
                    <a:srgbClr val="000000"/>
                  </a:solidFill>
                  <a:round/>
                  <a:headEnd/>
                  <a:tailEnd/>
                </a:ln>
                <a:solidFill>
                  <a:srgbClr val="FFFFFF"/>
                </a:solidFill>
                <a:latin typeface="Arial Black"/>
              </a:rPr>
              <a:t>i</a:t>
            </a:r>
            <a:r>
              <a:rPr lang="en-US" sz="1800" kern="10" dirty="0" smtClean="0">
                <a:ln w="9525">
                  <a:solidFill>
                    <a:srgbClr val="000000"/>
                  </a:solidFill>
                  <a:round/>
                  <a:headEnd/>
                  <a:tailEnd/>
                </a:ln>
                <a:solidFill>
                  <a:srgbClr val="FFFFFF"/>
                </a:solidFill>
                <a:latin typeface="Arial Black"/>
              </a:rPr>
              <a:t>n your state?</a:t>
            </a:r>
            <a:endParaRPr lang="en-US" sz="1800" kern="10" dirty="0">
              <a:ln w="9525">
                <a:solidFill>
                  <a:srgbClr val="000000"/>
                </a:solidFill>
                <a:round/>
                <a:headEnd/>
                <a:tailEnd/>
              </a:ln>
              <a:solidFill>
                <a:srgbClr val="FFFFFF"/>
              </a:solidFill>
              <a:latin typeface="Arial Black"/>
            </a:endParaRPr>
          </a:p>
        </p:txBody>
      </p:sp>
    </p:spTree>
    <p:extLst>
      <p:ext uri="{BB962C8B-B14F-4D97-AF65-F5344CB8AC3E}">
        <p14:creationId xmlns:p14="http://schemas.microsoft.com/office/powerpoint/2010/main" val="37954170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229378"/>
                                        </p:tgtEl>
                                      </p:cBhvr>
                                    </p:cmd>
                                  </p:childTnLst>
                                </p:cTn>
                              </p:par>
                            </p:childTnLst>
                          </p:cTn>
                        </p:par>
                        <p:par>
                          <p:cTn id="7" fill="hold">
                            <p:stCondLst>
                              <p:cond delay="0"/>
                            </p:stCondLst>
                            <p:childTnLst>
                              <p:par>
                                <p:cTn id="8" presetID="42" presetClass="entr" presetSubtype="0" fill="hold" grpId="0" nodeType="afterEffect">
                                  <p:stCondLst>
                                    <p:cond delay="2000"/>
                                  </p:stCondLst>
                                  <p:childTnLst>
                                    <p:set>
                                      <p:cBhvr>
                                        <p:cTn id="9" dur="1" fill="hold">
                                          <p:stCondLst>
                                            <p:cond delay="0"/>
                                          </p:stCondLst>
                                        </p:cTn>
                                        <p:tgtEl>
                                          <p:spTgt spid="229382"/>
                                        </p:tgtEl>
                                        <p:attrNameLst>
                                          <p:attrName>style.visibility</p:attrName>
                                        </p:attrNameLst>
                                      </p:cBhvr>
                                      <p:to>
                                        <p:strVal val="visible"/>
                                      </p:to>
                                    </p:set>
                                    <p:animEffect transition="in" filter="fade">
                                      <p:cBhvr>
                                        <p:cTn id="10" dur="1000"/>
                                        <p:tgtEl>
                                          <p:spTgt spid="229382"/>
                                        </p:tgtEl>
                                      </p:cBhvr>
                                    </p:animEffect>
                                    <p:anim calcmode="lin" valueType="num">
                                      <p:cBhvr>
                                        <p:cTn id="11" dur="1000" fill="hold"/>
                                        <p:tgtEl>
                                          <p:spTgt spid="229382"/>
                                        </p:tgtEl>
                                        <p:attrNameLst>
                                          <p:attrName>ppt_x</p:attrName>
                                        </p:attrNameLst>
                                      </p:cBhvr>
                                      <p:tavLst>
                                        <p:tav tm="0">
                                          <p:val>
                                            <p:strVal val="#ppt_x"/>
                                          </p:val>
                                        </p:tav>
                                        <p:tav tm="100000">
                                          <p:val>
                                            <p:strVal val="#ppt_x"/>
                                          </p:val>
                                        </p:tav>
                                      </p:tavLst>
                                    </p:anim>
                                    <p:anim calcmode="lin" valueType="num">
                                      <p:cBhvr>
                                        <p:cTn id="12" dur="1000" fill="hold"/>
                                        <p:tgtEl>
                                          <p:spTgt spid="229382"/>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0"/>
                                  </p:stCondLst>
                                  <p:childTnLst>
                                    <p:set>
                                      <p:cBhvr>
                                        <p:cTn id="14" dur="1" fill="hold">
                                          <p:stCondLst>
                                            <p:cond delay="0"/>
                                          </p:stCondLst>
                                        </p:cTn>
                                        <p:tgtEl>
                                          <p:spTgt spid="229381"/>
                                        </p:tgtEl>
                                        <p:attrNameLst>
                                          <p:attrName>style.visibility</p:attrName>
                                        </p:attrNameLst>
                                      </p:cBhvr>
                                      <p:to>
                                        <p:strVal val="visible"/>
                                      </p:to>
                                    </p:set>
                                    <p:animEffect transition="in" filter="fade">
                                      <p:cBhvr>
                                        <p:cTn id="15" dur="1000"/>
                                        <p:tgtEl>
                                          <p:spTgt spid="229381"/>
                                        </p:tgtEl>
                                      </p:cBhvr>
                                    </p:animEffect>
                                    <p:anim calcmode="lin" valueType="num">
                                      <p:cBhvr>
                                        <p:cTn id="16" dur="1000" fill="hold"/>
                                        <p:tgtEl>
                                          <p:spTgt spid="229381"/>
                                        </p:tgtEl>
                                        <p:attrNameLst>
                                          <p:attrName>ppt_x</p:attrName>
                                        </p:attrNameLst>
                                      </p:cBhvr>
                                      <p:tavLst>
                                        <p:tav tm="0">
                                          <p:val>
                                            <p:strVal val="#ppt_x"/>
                                          </p:val>
                                        </p:tav>
                                        <p:tav tm="100000">
                                          <p:val>
                                            <p:strVal val="#ppt_x"/>
                                          </p:val>
                                        </p:tav>
                                      </p:tavLst>
                                    </p:anim>
                                    <p:anim calcmode="lin" valueType="num">
                                      <p:cBhvr>
                                        <p:cTn id="17" dur="1000" fill="hold"/>
                                        <p:tgtEl>
                                          <p:spTgt spid="229381"/>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2000"/>
                                  </p:stCondLst>
                                  <p:childTnLst>
                                    <p:set>
                                      <p:cBhvr>
                                        <p:cTn id="19" dur="1" fill="hold">
                                          <p:stCondLst>
                                            <p:cond delay="0"/>
                                          </p:stCondLst>
                                        </p:cTn>
                                        <p:tgtEl>
                                          <p:spTgt spid="229388"/>
                                        </p:tgtEl>
                                        <p:attrNameLst>
                                          <p:attrName>style.visibility</p:attrName>
                                        </p:attrNameLst>
                                      </p:cBhvr>
                                      <p:to>
                                        <p:strVal val="visible"/>
                                      </p:to>
                                    </p:set>
                                    <p:animEffect transition="in" filter="fade">
                                      <p:cBhvr>
                                        <p:cTn id="20" dur="1000"/>
                                        <p:tgtEl>
                                          <p:spTgt spid="229388"/>
                                        </p:tgtEl>
                                      </p:cBhvr>
                                    </p:animEffect>
                                    <p:anim calcmode="lin" valueType="num">
                                      <p:cBhvr>
                                        <p:cTn id="21" dur="1000" fill="hold"/>
                                        <p:tgtEl>
                                          <p:spTgt spid="229388"/>
                                        </p:tgtEl>
                                        <p:attrNameLst>
                                          <p:attrName>ppt_x</p:attrName>
                                        </p:attrNameLst>
                                      </p:cBhvr>
                                      <p:tavLst>
                                        <p:tav tm="0">
                                          <p:val>
                                            <p:strVal val="#ppt_x"/>
                                          </p:val>
                                        </p:tav>
                                        <p:tav tm="100000">
                                          <p:val>
                                            <p:strVal val="#ppt_x"/>
                                          </p:val>
                                        </p:tav>
                                      </p:tavLst>
                                    </p:anim>
                                    <p:anim calcmode="lin" valueType="num">
                                      <p:cBhvr>
                                        <p:cTn id="22" dur="1000" fill="hold"/>
                                        <p:tgtEl>
                                          <p:spTgt spid="229388"/>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 presetClass="entr" presetSubtype="32" fill="hold" grpId="0" nodeType="afterEffect">
                                  <p:stCondLst>
                                    <p:cond delay="0"/>
                                  </p:stCondLst>
                                  <p:childTnLst>
                                    <p:set>
                                      <p:cBhvr>
                                        <p:cTn id="25" dur="1" fill="hold">
                                          <p:stCondLst>
                                            <p:cond delay="0"/>
                                          </p:stCondLst>
                                        </p:cTn>
                                        <p:tgtEl>
                                          <p:spTgt spid="229383"/>
                                        </p:tgtEl>
                                        <p:attrNameLst>
                                          <p:attrName>style.visibility</p:attrName>
                                        </p:attrNameLst>
                                      </p:cBhvr>
                                      <p:to>
                                        <p:strVal val="visible"/>
                                      </p:to>
                                    </p:set>
                                    <p:animEffect transition="in" filter="box(out)">
                                      <p:cBhvr>
                                        <p:cTn id="26" dur="500"/>
                                        <p:tgtEl>
                                          <p:spTgt spid="229383"/>
                                        </p:tgtEl>
                                      </p:cBhvr>
                                    </p:animEffect>
                                  </p:childTnLst>
                                </p:cTn>
                              </p:par>
                            </p:childTnLst>
                          </p:cTn>
                        </p:par>
                        <p:par>
                          <p:cTn id="27" fill="hold">
                            <p:stCondLst>
                              <p:cond delay="3500"/>
                            </p:stCondLst>
                            <p:childTnLst>
                              <p:par>
                                <p:cTn id="28" presetID="42" presetClass="entr" presetSubtype="0" fill="hold" grpId="0" nodeType="afterEffect">
                                  <p:stCondLst>
                                    <p:cond delay="2000"/>
                                  </p:stCondLst>
                                  <p:childTnLst>
                                    <p:set>
                                      <p:cBhvr>
                                        <p:cTn id="29" dur="1" fill="hold">
                                          <p:stCondLst>
                                            <p:cond delay="0"/>
                                          </p:stCondLst>
                                        </p:cTn>
                                        <p:tgtEl>
                                          <p:spTgt spid="229390"/>
                                        </p:tgtEl>
                                        <p:attrNameLst>
                                          <p:attrName>style.visibility</p:attrName>
                                        </p:attrNameLst>
                                      </p:cBhvr>
                                      <p:to>
                                        <p:strVal val="visible"/>
                                      </p:to>
                                    </p:set>
                                    <p:animEffect transition="in" filter="fade">
                                      <p:cBhvr>
                                        <p:cTn id="30" dur="1000"/>
                                        <p:tgtEl>
                                          <p:spTgt spid="229390"/>
                                        </p:tgtEl>
                                      </p:cBhvr>
                                    </p:animEffect>
                                    <p:anim calcmode="lin" valueType="num">
                                      <p:cBhvr>
                                        <p:cTn id="31" dur="1000" fill="hold"/>
                                        <p:tgtEl>
                                          <p:spTgt spid="229390"/>
                                        </p:tgtEl>
                                        <p:attrNameLst>
                                          <p:attrName>ppt_x</p:attrName>
                                        </p:attrNameLst>
                                      </p:cBhvr>
                                      <p:tavLst>
                                        <p:tav tm="0">
                                          <p:val>
                                            <p:strVal val="#ppt_x"/>
                                          </p:val>
                                        </p:tav>
                                        <p:tav tm="100000">
                                          <p:val>
                                            <p:strVal val="#ppt_x"/>
                                          </p:val>
                                        </p:tav>
                                      </p:tavLst>
                                    </p:anim>
                                    <p:anim calcmode="lin" valueType="num">
                                      <p:cBhvr>
                                        <p:cTn id="32" dur="1000" fill="hold"/>
                                        <p:tgtEl>
                                          <p:spTgt spid="229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2">
                <p:cTn id="33" fill="hold" display="0">
                  <p:stCondLst>
                    <p:cond delay="indefinite"/>
                  </p:stCondLst>
                  <p:endCondLst>
                    <p:cond evt="onPrev" delay="0">
                      <p:tgtEl>
                        <p:sldTgt/>
                      </p:tgtEl>
                    </p:cond>
                    <p:cond evt="onStopAudio" delay="0">
                      <p:tgtEl>
                        <p:sldTgt/>
                      </p:tgtEl>
                    </p:cond>
                  </p:endCondLst>
                </p:cTn>
                <p:tgtEl>
                  <p:spTgt spid="229378"/>
                </p:tgtEl>
              </p:cMediaNode>
            </p:audio>
          </p:childTnLst>
        </p:cTn>
      </p:par>
    </p:tnLst>
    <p:bldLst>
      <p:bldP spid="229381" grpId="0" animBg="1"/>
      <p:bldP spid="229382" grpId="0" animBg="1"/>
      <p:bldP spid="229383" grpId="0" animBg="1"/>
      <p:bldP spid="229390"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79905" name="peppy CD sound_.mid">
            <a:hlinkClick r:id="" action="ppaction://media"/>
          </p:cNvPr>
          <p:cNvPicPr>
            <a:picLocks noGrp="1" noRot="1" noChangeAspect="1" noChangeArrowheads="1"/>
          </p:cNvPicPr>
          <p:nvPr>
            <p:ph/>
            <a:audioFile r:link="rId1"/>
          </p:nvPr>
        </p:nvPicPr>
        <p:blipFill>
          <a:blip r:embed="rId3">
            <a:extLst>
              <a:ext uri="{28A0092B-C50C-407E-A947-70E740481C1C}">
                <a14:useLocalDpi xmlns:a14="http://schemas.microsoft.com/office/drawing/2010/main" val="0"/>
              </a:ext>
            </a:extLst>
          </a:blip>
          <a:srcRect/>
          <a:stretch>
            <a:fillRect/>
          </a:stretch>
        </p:blipFill>
        <p:spPr>
          <a:xfrm>
            <a:off x="2362200" y="1447800"/>
            <a:ext cx="152400" cy="1524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9875" name="WordArt 3"/>
          <p:cNvSpPr>
            <a:spLocks noChangeArrowheads="1" noChangeShapeType="1" noTextEdit="1"/>
          </p:cNvSpPr>
          <p:nvPr/>
        </p:nvSpPr>
        <p:spPr bwMode="auto">
          <a:xfrm rot="-812444">
            <a:off x="1066800" y="228600"/>
            <a:ext cx="6845300" cy="3886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4400" b="1" i="1" kern="10">
                <a:gradFill rotWithShape="1">
                  <a:gsLst>
                    <a:gs pos="0">
                      <a:srgbClr val="FF0000"/>
                    </a:gs>
                    <a:gs pos="100000">
                      <a:srgbClr val="009999"/>
                    </a:gs>
                  </a:gsLst>
                  <a:lin ang="5400000" scaled="1"/>
                </a:gradFill>
                <a:effectLst>
                  <a:outerShdw dist="28398" dir="1593903" algn="ctr" rotWithShape="0">
                    <a:srgbClr val="C0C0C0">
                      <a:alpha val="80000"/>
                    </a:srgbClr>
                  </a:outerShdw>
                </a:effectLst>
                <a:latin typeface="Times New Roman"/>
                <a:cs typeface="Times New Roman"/>
              </a:rPr>
              <a:t>Driving</a:t>
            </a:r>
          </a:p>
          <a:p>
            <a:pPr algn="ctr"/>
            <a:r>
              <a:rPr lang="en-US" sz="4400" b="1" i="1" kern="10">
                <a:gradFill rotWithShape="1">
                  <a:gsLst>
                    <a:gs pos="0">
                      <a:srgbClr val="FF0000"/>
                    </a:gs>
                    <a:gs pos="100000">
                      <a:srgbClr val="009999"/>
                    </a:gs>
                  </a:gsLst>
                  <a:lin ang="5400000" scaled="1"/>
                </a:gradFill>
                <a:effectLst>
                  <a:outerShdw dist="28398" dir="1593903" algn="ctr" rotWithShape="0">
                    <a:srgbClr val="C0C0C0">
                      <a:alpha val="80000"/>
                    </a:srgbClr>
                  </a:outerShdw>
                </a:effectLst>
                <a:latin typeface="Times New Roman"/>
                <a:cs typeface="Times New Roman"/>
              </a:rPr>
              <a:t> Distractions</a:t>
            </a:r>
          </a:p>
        </p:txBody>
      </p:sp>
      <p:sp>
        <p:nvSpPr>
          <p:cNvPr id="79908" name="Rectangle 36"/>
          <p:cNvSpPr>
            <a:spLocks noChangeArrowheads="1"/>
          </p:cNvSpPr>
          <p:nvPr/>
        </p:nvSpPr>
        <p:spPr bwMode="auto">
          <a:xfrm>
            <a:off x="990600" y="4800600"/>
            <a:ext cx="7391400" cy="1752600"/>
          </a:xfrm>
          <a:prstGeom prst="rect">
            <a:avLst/>
          </a:prstGeom>
          <a:gradFill rotWithShape="1">
            <a:gsLst>
              <a:gs pos="0">
                <a:srgbClr val="5E9EFF"/>
              </a:gs>
              <a:gs pos="20000">
                <a:srgbClr val="85C2FF"/>
              </a:gs>
              <a:gs pos="35000">
                <a:srgbClr val="C4D6EB"/>
              </a:gs>
              <a:gs pos="50000">
                <a:srgbClr val="FFEBFA"/>
              </a:gs>
              <a:gs pos="65000">
                <a:srgbClr val="C4D6EB"/>
              </a:gs>
              <a:gs pos="80001">
                <a:srgbClr val="85C2FF"/>
              </a:gs>
              <a:gs pos="100000">
                <a:srgbClr val="5E9E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t>The National Highway Traffic Safety Administration</a:t>
            </a:r>
          </a:p>
          <a:p>
            <a:pPr algn="ctr"/>
            <a:r>
              <a:rPr lang="en-US" sz="2000" b="1"/>
              <a:t> estimates that driver distraction is involved </a:t>
            </a:r>
          </a:p>
          <a:p>
            <a:pPr algn="ctr"/>
            <a:r>
              <a:rPr lang="en-US" sz="2000" b="1"/>
              <a:t>in at least 30% of vehicle crashes and about 68%</a:t>
            </a:r>
          </a:p>
          <a:p>
            <a:pPr algn="ctr"/>
            <a:r>
              <a:rPr lang="en-US" sz="2000" b="1"/>
              <a:t>of all rear-end crashes.</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79905"/>
                                        </p:tgtEl>
                                      </p:cBhvr>
                                    </p:cmd>
                                  </p:childTnLst>
                                </p:cTn>
                              </p:par>
                            </p:childTnLst>
                          </p:cTn>
                        </p:par>
                        <p:par>
                          <p:cTn id="7" fill="hold" nodeType="afterGroup">
                            <p:stCondLst>
                              <p:cond delay="0"/>
                            </p:stCondLst>
                            <p:childTnLst>
                              <p:par>
                                <p:cTn id="8" presetID="47" presetClass="entr" presetSubtype="0" fill="hold" grpId="0" nodeType="afterEffect">
                                  <p:stCondLst>
                                    <p:cond delay="2000"/>
                                  </p:stCondLst>
                                  <p:childTnLst>
                                    <p:set>
                                      <p:cBhvr>
                                        <p:cTn id="9" dur="1" fill="hold">
                                          <p:stCondLst>
                                            <p:cond delay="0"/>
                                          </p:stCondLst>
                                        </p:cTn>
                                        <p:tgtEl>
                                          <p:spTgt spid="79908"/>
                                        </p:tgtEl>
                                        <p:attrNameLst>
                                          <p:attrName>style.visibility</p:attrName>
                                        </p:attrNameLst>
                                      </p:cBhvr>
                                      <p:to>
                                        <p:strVal val="visible"/>
                                      </p:to>
                                    </p:set>
                                    <p:animEffect transition="in" filter="fade">
                                      <p:cBhvr>
                                        <p:cTn id="10" dur="1000"/>
                                        <p:tgtEl>
                                          <p:spTgt spid="79908"/>
                                        </p:tgtEl>
                                      </p:cBhvr>
                                    </p:animEffect>
                                    <p:anim calcmode="lin" valueType="num">
                                      <p:cBhvr>
                                        <p:cTn id="11" dur="1000" fill="hold"/>
                                        <p:tgtEl>
                                          <p:spTgt spid="79908"/>
                                        </p:tgtEl>
                                        <p:attrNameLst>
                                          <p:attrName>ppt_x</p:attrName>
                                        </p:attrNameLst>
                                      </p:cBhvr>
                                      <p:tavLst>
                                        <p:tav tm="0">
                                          <p:val>
                                            <p:strVal val="#ppt_x"/>
                                          </p:val>
                                        </p:tav>
                                        <p:tav tm="100000">
                                          <p:val>
                                            <p:strVal val="#ppt_x"/>
                                          </p:val>
                                        </p:tav>
                                      </p:tavLst>
                                    </p:anim>
                                    <p:anim calcmode="lin" valueType="num">
                                      <p:cBhvr>
                                        <p:cTn id="12" dur="1000" fill="hold"/>
                                        <p:tgtEl>
                                          <p:spTgt spid="799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4">
                <p:cTn id="13" fill="hold" display="0">
                  <p:stCondLst>
                    <p:cond delay="indefinite"/>
                  </p:stCondLst>
                  <p:endCondLst>
                    <p:cond evt="onPrev" delay="0">
                      <p:tgtEl>
                        <p:sldTgt/>
                      </p:tgtEl>
                    </p:cond>
                    <p:cond evt="onStopAudio" delay="0">
                      <p:tgtEl>
                        <p:sldTgt/>
                      </p:tgtEl>
                    </p:cond>
                  </p:endCondLst>
                </p:cTn>
                <p:tgtEl>
                  <p:spTgt spid="79905"/>
                </p:tgtEl>
              </p:cMediaNode>
            </p:audio>
          </p:childTnLst>
        </p:cTn>
      </p:par>
    </p:tnLst>
    <p:bldLst>
      <p:bldP spid="79908"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5586" name="j0071630.wav">
            <a:hlinkClick r:id="" action="ppaction://media"/>
          </p:cNvPr>
          <p:cNvPicPr>
            <a:picLocks noRot="1" noChangeAspect="1" noChangeArrowheads="1"/>
          </p:cNvPicPr>
          <p:nvPr>
            <a:wavAudioFile r:embed="rId1" name="j0074730.wav"/>
          </p:nvPr>
        </p:nvPicPr>
        <p:blipFill>
          <a:blip r:embed="rId3">
            <a:extLst>
              <a:ext uri="{28A0092B-C50C-407E-A947-70E740481C1C}">
                <a14:useLocalDpi xmlns:a14="http://schemas.microsoft.com/office/drawing/2010/main" val="0"/>
              </a:ext>
            </a:extLst>
          </a:blip>
          <a:srcRect/>
          <a:stretch>
            <a:fillRect/>
          </a:stretch>
        </p:blipFill>
        <p:spPr bwMode="auto">
          <a:xfrm>
            <a:off x="4267200" y="38862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9558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100" y="-651044"/>
            <a:ext cx="9144000" cy="750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5588" name="Freeform 4"/>
          <p:cNvSpPr>
            <a:spLocks/>
          </p:cNvSpPr>
          <p:nvPr/>
        </p:nvSpPr>
        <p:spPr bwMode="auto">
          <a:xfrm>
            <a:off x="1204913" y="-228600"/>
            <a:ext cx="1949450" cy="3717925"/>
          </a:xfrm>
          <a:custGeom>
            <a:avLst/>
            <a:gdLst>
              <a:gd name="T0" fmla="*/ 348 w 1228"/>
              <a:gd name="T1" fmla="*/ 2456 h 2805"/>
              <a:gd name="T2" fmla="*/ 363 w 1228"/>
              <a:gd name="T3" fmla="*/ 2502 h 2805"/>
              <a:gd name="T4" fmla="*/ 378 w 1228"/>
              <a:gd name="T5" fmla="*/ 2653 h 2805"/>
              <a:gd name="T6" fmla="*/ 408 w 1228"/>
              <a:gd name="T7" fmla="*/ 2684 h 2805"/>
              <a:gd name="T8" fmla="*/ 590 w 1228"/>
              <a:gd name="T9" fmla="*/ 2805 h 2805"/>
              <a:gd name="T10" fmla="*/ 651 w 1228"/>
              <a:gd name="T11" fmla="*/ 2790 h 2805"/>
              <a:gd name="T12" fmla="*/ 666 w 1228"/>
              <a:gd name="T13" fmla="*/ 2729 h 2805"/>
              <a:gd name="T14" fmla="*/ 681 w 1228"/>
              <a:gd name="T15" fmla="*/ 2623 h 2805"/>
              <a:gd name="T16" fmla="*/ 772 w 1228"/>
              <a:gd name="T17" fmla="*/ 2002 h 2805"/>
              <a:gd name="T18" fmla="*/ 817 w 1228"/>
              <a:gd name="T19" fmla="*/ 1911 h 2805"/>
              <a:gd name="T20" fmla="*/ 848 w 1228"/>
              <a:gd name="T21" fmla="*/ 1820 h 2805"/>
              <a:gd name="T22" fmla="*/ 878 w 1228"/>
              <a:gd name="T23" fmla="*/ 1774 h 2805"/>
              <a:gd name="T24" fmla="*/ 1014 w 1228"/>
              <a:gd name="T25" fmla="*/ 1426 h 2805"/>
              <a:gd name="T26" fmla="*/ 1090 w 1228"/>
              <a:gd name="T27" fmla="*/ 1183 h 2805"/>
              <a:gd name="T28" fmla="*/ 1136 w 1228"/>
              <a:gd name="T29" fmla="*/ 789 h 2805"/>
              <a:gd name="T30" fmla="*/ 1166 w 1228"/>
              <a:gd name="T31" fmla="*/ 743 h 2805"/>
              <a:gd name="T32" fmla="*/ 1196 w 1228"/>
              <a:gd name="T33" fmla="*/ 652 h 2805"/>
              <a:gd name="T34" fmla="*/ 1196 w 1228"/>
              <a:gd name="T35" fmla="*/ 213 h 2805"/>
              <a:gd name="T36" fmla="*/ 1075 w 1228"/>
              <a:gd name="T37" fmla="*/ 122 h 2805"/>
              <a:gd name="T38" fmla="*/ 1030 w 1228"/>
              <a:gd name="T39" fmla="*/ 107 h 2805"/>
              <a:gd name="T40" fmla="*/ 848 w 1228"/>
              <a:gd name="T41" fmla="*/ 46 h 2805"/>
              <a:gd name="T42" fmla="*/ 772 w 1228"/>
              <a:gd name="T43" fmla="*/ 31 h 2805"/>
              <a:gd name="T44" fmla="*/ 196 w 1228"/>
              <a:gd name="T45" fmla="*/ 61 h 2805"/>
              <a:gd name="T46" fmla="*/ 90 w 1228"/>
              <a:gd name="T47" fmla="*/ 152 h 2805"/>
              <a:gd name="T48" fmla="*/ 29 w 1228"/>
              <a:gd name="T49" fmla="*/ 243 h 2805"/>
              <a:gd name="T50" fmla="*/ 44 w 1228"/>
              <a:gd name="T51" fmla="*/ 683 h 2805"/>
              <a:gd name="T52" fmla="*/ 90 w 1228"/>
              <a:gd name="T53" fmla="*/ 850 h 2805"/>
              <a:gd name="T54" fmla="*/ 226 w 1228"/>
              <a:gd name="T55" fmla="*/ 1729 h 2805"/>
              <a:gd name="T56" fmla="*/ 257 w 1228"/>
              <a:gd name="T57" fmla="*/ 2062 h 2805"/>
              <a:gd name="T58" fmla="*/ 287 w 1228"/>
              <a:gd name="T59" fmla="*/ 2183 h 2805"/>
              <a:gd name="T60" fmla="*/ 317 w 1228"/>
              <a:gd name="T61" fmla="*/ 2229 h 2805"/>
              <a:gd name="T62" fmla="*/ 378 w 1228"/>
              <a:gd name="T63" fmla="*/ 2365 h 2805"/>
              <a:gd name="T64" fmla="*/ 332 w 1228"/>
              <a:gd name="T65" fmla="*/ 2547 h 2805"/>
              <a:gd name="T66" fmla="*/ 348 w 1228"/>
              <a:gd name="T67" fmla="*/ 2456 h 2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8" h="2805">
                <a:moveTo>
                  <a:pt x="348" y="2456"/>
                </a:moveTo>
                <a:cubicBezTo>
                  <a:pt x="353" y="2471"/>
                  <a:pt x="361" y="2486"/>
                  <a:pt x="363" y="2502"/>
                </a:cubicBezTo>
                <a:cubicBezTo>
                  <a:pt x="371" y="2552"/>
                  <a:pt x="366" y="2604"/>
                  <a:pt x="378" y="2653"/>
                </a:cubicBezTo>
                <a:cubicBezTo>
                  <a:pt x="381" y="2667"/>
                  <a:pt x="399" y="2673"/>
                  <a:pt x="408" y="2684"/>
                </a:cubicBezTo>
                <a:cubicBezTo>
                  <a:pt x="472" y="2766"/>
                  <a:pt x="480" y="2783"/>
                  <a:pt x="590" y="2805"/>
                </a:cubicBezTo>
                <a:cubicBezTo>
                  <a:pt x="610" y="2800"/>
                  <a:pt x="636" y="2805"/>
                  <a:pt x="651" y="2790"/>
                </a:cubicBezTo>
                <a:cubicBezTo>
                  <a:pt x="666" y="2775"/>
                  <a:pt x="662" y="2750"/>
                  <a:pt x="666" y="2729"/>
                </a:cubicBezTo>
                <a:cubicBezTo>
                  <a:pt x="672" y="2694"/>
                  <a:pt x="676" y="2658"/>
                  <a:pt x="681" y="2623"/>
                </a:cubicBezTo>
                <a:cubicBezTo>
                  <a:pt x="686" y="2505"/>
                  <a:pt x="683" y="2135"/>
                  <a:pt x="772" y="2002"/>
                </a:cubicBezTo>
                <a:cubicBezTo>
                  <a:pt x="823" y="1846"/>
                  <a:pt x="744" y="2073"/>
                  <a:pt x="817" y="1911"/>
                </a:cubicBezTo>
                <a:cubicBezTo>
                  <a:pt x="830" y="1882"/>
                  <a:pt x="830" y="1847"/>
                  <a:pt x="848" y="1820"/>
                </a:cubicBezTo>
                <a:cubicBezTo>
                  <a:pt x="858" y="1805"/>
                  <a:pt x="871" y="1791"/>
                  <a:pt x="878" y="1774"/>
                </a:cubicBezTo>
                <a:cubicBezTo>
                  <a:pt x="929" y="1656"/>
                  <a:pt x="941" y="1535"/>
                  <a:pt x="1014" y="1426"/>
                </a:cubicBezTo>
                <a:cubicBezTo>
                  <a:pt x="1032" y="1341"/>
                  <a:pt x="1058" y="1263"/>
                  <a:pt x="1090" y="1183"/>
                </a:cubicBezTo>
                <a:cubicBezTo>
                  <a:pt x="1107" y="848"/>
                  <a:pt x="1072" y="976"/>
                  <a:pt x="1136" y="789"/>
                </a:cubicBezTo>
                <a:cubicBezTo>
                  <a:pt x="1142" y="772"/>
                  <a:pt x="1159" y="760"/>
                  <a:pt x="1166" y="743"/>
                </a:cubicBezTo>
                <a:cubicBezTo>
                  <a:pt x="1179" y="714"/>
                  <a:pt x="1196" y="652"/>
                  <a:pt x="1196" y="652"/>
                </a:cubicBezTo>
                <a:cubicBezTo>
                  <a:pt x="1224" y="467"/>
                  <a:pt x="1228" y="487"/>
                  <a:pt x="1196" y="213"/>
                </a:cubicBezTo>
                <a:cubicBezTo>
                  <a:pt x="1187" y="135"/>
                  <a:pt x="1138" y="143"/>
                  <a:pt x="1075" y="122"/>
                </a:cubicBezTo>
                <a:cubicBezTo>
                  <a:pt x="1060" y="117"/>
                  <a:pt x="1030" y="107"/>
                  <a:pt x="1030" y="107"/>
                </a:cubicBezTo>
                <a:cubicBezTo>
                  <a:pt x="963" y="40"/>
                  <a:pt x="1013" y="79"/>
                  <a:pt x="848" y="46"/>
                </a:cubicBezTo>
                <a:cubicBezTo>
                  <a:pt x="823" y="41"/>
                  <a:pt x="772" y="31"/>
                  <a:pt x="772" y="31"/>
                </a:cubicBezTo>
                <a:cubicBezTo>
                  <a:pt x="580" y="37"/>
                  <a:pt x="378" y="0"/>
                  <a:pt x="196" y="61"/>
                </a:cubicBezTo>
                <a:cubicBezTo>
                  <a:pt x="165" y="71"/>
                  <a:pt x="104" y="135"/>
                  <a:pt x="90" y="152"/>
                </a:cubicBezTo>
                <a:cubicBezTo>
                  <a:pt x="67" y="180"/>
                  <a:pt x="29" y="243"/>
                  <a:pt x="29" y="243"/>
                </a:cubicBezTo>
                <a:cubicBezTo>
                  <a:pt x="0" y="388"/>
                  <a:pt x="11" y="539"/>
                  <a:pt x="44" y="683"/>
                </a:cubicBezTo>
                <a:cubicBezTo>
                  <a:pt x="57" y="739"/>
                  <a:pt x="90" y="850"/>
                  <a:pt x="90" y="850"/>
                </a:cubicBezTo>
                <a:cubicBezTo>
                  <a:pt x="122" y="1144"/>
                  <a:pt x="178" y="1437"/>
                  <a:pt x="226" y="1729"/>
                </a:cubicBezTo>
                <a:cubicBezTo>
                  <a:pt x="236" y="1883"/>
                  <a:pt x="230" y="1937"/>
                  <a:pt x="257" y="2062"/>
                </a:cubicBezTo>
                <a:cubicBezTo>
                  <a:pt x="266" y="2103"/>
                  <a:pt x="264" y="2148"/>
                  <a:pt x="287" y="2183"/>
                </a:cubicBezTo>
                <a:cubicBezTo>
                  <a:pt x="297" y="2198"/>
                  <a:pt x="310" y="2212"/>
                  <a:pt x="317" y="2229"/>
                </a:cubicBezTo>
                <a:cubicBezTo>
                  <a:pt x="388" y="2388"/>
                  <a:pt x="311" y="2265"/>
                  <a:pt x="378" y="2365"/>
                </a:cubicBezTo>
                <a:cubicBezTo>
                  <a:pt x="346" y="2528"/>
                  <a:pt x="372" y="2471"/>
                  <a:pt x="332" y="2547"/>
                </a:cubicBezTo>
                <a:lnTo>
                  <a:pt x="348" y="2456"/>
                </a:lnTo>
                <a:close/>
              </a:path>
            </a:pathLst>
          </a:custGeom>
          <a:solidFill>
            <a:srgbClr val="47C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95594" name="Freeform 10"/>
          <p:cNvSpPr>
            <a:spLocks/>
          </p:cNvSpPr>
          <p:nvPr/>
        </p:nvSpPr>
        <p:spPr bwMode="auto">
          <a:xfrm>
            <a:off x="3773488" y="3879850"/>
            <a:ext cx="158750" cy="247650"/>
          </a:xfrm>
          <a:custGeom>
            <a:avLst/>
            <a:gdLst>
              <a:gd name="T0" fmla="*/ 59 w 100"/>
              <a:gd name="T1" fmla="*/ 0 h 156"/>
              <a:gd name="T2" fmla="*/ 42 w 100"/>
              <a:gd name="T3" fmla="*/ 74 h 156"/>
              <a:gd name="T4" fmla="*/ 50 w 100"/>
              <a:gd name="T5" fmla="*/ 156 h 156"/>
              <a:gd name="T6" fmla="*/ 100 w 100"/>
              <a:gd name="T7" fmla="*/ 99 h 156"/>
              <a:gd name="T8" fmla="*/ 59 w 100"/>
              <a:gd name="T9" fmla="*/ 0 h 156"/>
            </a:gdLst>
            <a:ahLst/>
            <a:cxnLst>
              <a:cxn ang="0">
                <a:pos x="T0" y="T1"/>
              </a:cxn>
              <a:cxn ang="0">
                <a:pos x="T2" y="T3"/>
              </a:cxn>
              <a:cxn ang="0">
                <a:pos x="T4" y="T5"/>
              </a:cxn>
              <a:cxn ang="0">
                <a:pos x="T6" y="T7"/>
              </a:cxn>
              <a:cxn ang="0">
                <a:pos x="T8" y="T9"/>
              </a:cxn>
            </a:cxnLst>
            <a:rect l="0" t="0" r="r" b="b"/>
            <a:pathLst>
              <a:path w="100" h="156">
                <a:moveTo>
                  <a:pt x="59" y="0"/>
                </a:moveTo>
                <a:cubicBezTo>
                  <a:pt x="70" y="35"/>
                  <a:pt x="62" y="44"/>
                  <a:pt x="42" y="74"/>
                </a:cubicBezTo>
                <a:cubicBezTo>
                  <a:pt x="30" y="112"/>
                  <a:pt x="0" y="139"/>
                  <a:pt x="50" y="156"/>
                </a:cubicBezTo>
                <a:cubicBezTo>
                  <a:pt x="88" y="144"/>
                  <a:pt x="77" y="131"/>
                  <a:pt x="100" y="99"/>
                </a:cubicBezTo>
                <a:cubicBezTo>
                  <a:pt x="93" y="49"/>
                  <a:pt x="99" y="27"/>
                  <a:pt x="59" y="0"/>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pic>
        <p:nvPicPr>
          <p:cNvPr id="195595" name="Picture 1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05600" y="609600"/>
            <a:ext cx="2667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5597" name="WordArt 13"/>
          <p:cNvSpPr>
            <a:spLocks noChangeArrowheads="1" noChangeShapeType="1" noTextEdit="1"/>
          </p:cNvSpPr>
          <p:nvPr/>
        </p:nvSpPr>
        <p:spPr bwMode="auto">
          <a:xfrm>
            <a:off x="2895600" y="304800"/>
            <a:ext cx="5848350" cy="39528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What do you think about TEXTING and driving?</a:t>
            </a:r>
          </a:p>
        </p:txBody>
      </p:sp>
      <p:pic>
        <p:nvPicPr>
          <p:cNvPr id="195599" name="Picture 15" descr="texting_n_driving_544x4081">
            <a:hlinkClick r:id="rId6"/>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57200" y="228600"/>
            <a:ext cx="2286000" cy="1719263"/>
          </a:xfrm>
          <a:prstGeom prst="rect">
            <a:avLst/>
          </a:prstGeom>
          <a:noFill/>
          <a:extLst>
            <a:ext uri="{909E8E84-426E-40DD-AFC4-6F175D3DCCD1}">
              <a14:hiddenFill xmlns:a14="http://schemas.microsoft.com/office/drawing/2010/main">
                <a:solidFill>
                  <a:srgbClr val="FFFFFF"/>
                </a:solidFill>
              </a14:hiddenFill>
            </a:ext>
          </a:extLst>
        </p:spPr>
      </p:pic>
      <p:sp>
        <p:nvSpPr>
          <p:cNvPr id="195613" name="WordArt 29"/>
          <p:cNvSpPr>
            <a:spLocks noChangeArrowheads="1" noChangeShapeType="1" noTextEdit="1"/>
          </p:cNvSpPr>
          <p:nvPr/>
        </p:nvSpPr>
        <p:spPr bwMode="auto">
          <a:xfrm>
            <a:off x="2971800" y="914400"/>
            <a:ext cx="3962400" cy="228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FF"/>
                </a:solidFill>
                <a:latin typeface="Arial Black"/>
              </a:rPr>
              <a:t>texting slows reaction time by 35%</a:t>
            </a:r>
          </a:p>
        </p:txBody>
      </p:sp>
      <p:sp>
        <p:nvSpPr>
          <p:cNvPr id="195614" name="Rectangle 30"/>
          <p:cNvSpPr>
            <a:spLocks noChangeArrowheads="1"/>
          </p:cNvSpPr>
          <p:nvPr/>
        </p:nvSpPr>
        <p:spPr bwMode="auto">
          <a:xfrm>
            <a:off x="228600" y="5715000"/>
            <a:ext cx="8763000" cy="1143000"/>
          </a:xfrm>
          <a:prstGeom prst="rect">
            <a:avLst/>
          </a:prstGeom>
          <a:solidFill>
            <a:schemeClr val="bg1"/>
          </a:solidFill>
          <a:ln w="9525">
            <a:solidFill>
              <a:schemeClr val="tx1"/>
            </a:solidFill>
            <a:miter lim="800000"/>
            <a:headEnd/>
            <a:tailEnd/>
          </a:ln>
          <a:effectLst/>
        </p:spPr>
        <p:txBody>
          <a:bodyPr wrap="none" anchor="ctr"/>
          <a:lstStyle/>
          <a:p>
            <a:pPr algn="ctr"/>
            <a:r>
              <a:rPr lang="en-US" sz="2000" i="1" dirty="0">
                <a:ln>
                  <a:solidFill>
                    <a:srgbClr val="008000"/>
                  </a:solidFill>
                </a:ln>
                <a:solidFill>
                  <a:srgbClr val="FFFF00"/>
                </a:solidFill>
              </a:rPr>
              <a:t>Shocking new statistic</a:t>
            </a:r>
            <a:r>
              <a:rPr lang="en-US" sz="2000" dirty="0">
                <a:ln>
                  <a:solidFill>
                    <a:srgbClr val="008000"/>
                  </a:solidFill>
                </a:ln>
                <a:solidFill>
                  <a:srgbClr val="FFFF00"/>
                </a:solidFill>
              </a:rPr>
              <a:t>: </a:t>
            </a:r>
            <a:r>
              <a:rPr lang="en-US" sz="2000" dirty="0">
                <a:ln>
                  <a:solidFill>
                    <a:srgbClr val="008000"/>
                  </a:solidFill>
                </a:ln>
                <a:solidFill>
                  <a:srgbClr val="002060"/>
                </a:solidFill>
              </a:rPr>
              <a:t>28% of traffic collisions</a:t>
            </a:r>
          </a:p>
          <a:p>
            <a:pPr algn="ctr"/>
            <a:r>
              <a:rPr lang="en-US" sz="2000" dirty="0">
                <a:ln>
                  <a:solidFill>
                    <a:srgbClr val="008000"/>
                  </a:solidFill>
                </a:ln>
                <a:solidFill>
                  <a:srgbClr val="002060"/>
                </a:solidFill>
              </a:rPr>
              <a:t>occur while the driver is talking on a cell phones or texting.</a:t>
            </a:r>
          </a:p>
          <a:p>
            <a:pPr algn="ctr"/>
            <a:r>
              <a:rPr lang="en-US" sz="2000" dirty="0">
                <a:ln>
                  <a:solidFill>
                    <a:srgbClr val="008000"/>
                  </a:solidFill>
                </a:ln>
                <a:solidFill>
                  <a:srgbClr val="002060"/>
                </a:solidFill>
              </a:rPr>
              <a:t>That’s 1.6 million crashes a year! </a:t>
            </a:r>
          </a:p>
        </p:txBody>
      </p:sp>
      <p:pic>
        <p:nvPicPr>
          <p:cNvPr id="195615" name="Picture 31" descr="C:\Users\LJ\Pictures\2010-12-30\001.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rot="16200000">
            <a:off x="3500845" y="1418244"/>
            <a:ext cx="1837509" cy="6818816"/>
          </a:xfrm>
          <a:prstGeom prst="rect">
            <a:avLst/>
          </a:prstGeom>
          <a:noFill/>
          <a:extLst>
            <a:ext uri="{909E8E84-426E-40DD-AFC4-6F175D3DCCD1}">
              <a14:hiddenFill xmlns:a14="http://schemas.microsoft.com/office/drawing/2010/main">
                <a:solidFill>
                  <a:srgbClr val="FFFFFF"/>
                </a:solidFill>
              </a14:hiddenFill>
            </a:ext>
          </a:extLst>
        </p:spPr>
      </p:pic>
      <p:sp>
        <p:nvSpPr>
          <p:cNvPr id="12" name="WordArt 29"/>
          <p:cNvSpPr>
            <a:spLocks noChangeArrowheads="1" noChangeShapeType="1" noTextEdit="1"/>
          </p:cNvSpPr>
          <p:nvPr/>
        </p:nvSpPr>
        <p:spPr bwMode="auto">
          <a:xfrm>
            <a:off x="7010400" y="1447800"/>
            <a:ext cx="2057400" cy="685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FFFFFF"/>
                </a:solidFill>
                <a:latin typeface="Arial Black"/>
              </a:rPr>
              <a:t>Let’s </a:t>
            </a:r>
          </a:p>
          <a:p>
            <a:pPr algn="ctr"/>
            <a:r>
              <a:rPr lang="en-US" sz="3600" kern="10" dirty="0" smtClean="0">
                <a:ln w="9525">
                  <a:solidFill>
                    <a:srgbClr val="000000"/>
                  </a:solidFill>
                  <a:round/>
                  <a:headEnd/>
                  <a:tailEnd/>
                </a:ln>
                <a:solidFill>
                  <a:srgbClr val="FFFFFF"/>
                </a:solidFill>
                <a:latin typeface="Arial Black"/>
              </a:rPr>
              <a:t>notice…</a:t>
            </a:r>
          </a:p>
          <a:p>
            <a:pPr algn="ctr"/>
            <a:r>
              <a:rPr lang="en-US" sz="3600" kern="10" dirty="0" smtClean="0">
                <a:ln w="9525">
                  <a:solidFill>
                    <a:srgbClr val="000000"/>
                  </a:solidFill>
                  <a:round/>
                  <a:headEnd/>
                  <a:tailEnd/>
                </a:ln>
                <a:solidFill>
                  <a:srgbClr val="FFFFFF"/>
                </a:solidFill>
                <a:latin typeface="Arial Black"/>
              </a:rPr>
              <a:t>video</a:t>
            </a:r>
            <a:endParaRPr lang="en-US" sz="3600" kern="10" dirty="0">
              <a:ln w="9525">
                <a:solidFill>
                  <a:srgbClr val="000000"/>
                </a:solidFill>
                <a:round/>
                <a:headEnd/>
                <a:tailEnd/>
              </a:ln>
              <a:solidFill>
                <a:srgbClr val="FFFFFF"/>
              </a:solidFill>
              <a:latin typeface="Arial Black"/>
            </a:endParaRPr>
          </a:p>
        </p:txBody>
      </p:sp>
    </p:spTree>
    <p:extLst>
      <p:ext uri="{BB962C8B-B14F-4D97-AF65-F5344CB8AC3E}">
        <p14:creationId xmlns:p14="http://schemas.microsoft.com/office/powerpoint/2010/main" val="245105431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5597"/>
                                        </p:tgtEl>
                                        <p:attrNameLst>
                                          <p:attrName>style.visibility</p:attrName>
                                        </p:attrNameLst>
                                      </p:cBhvr>
                                      <p:to>
                                        <p:strVal val="visible"/>
                                      </p:to>
                                    </p:set>
                                    <p:animEffect transition="in" filter="fade">
                                      <p:cBhvr>
                                        <p:cTn id="7" dur="1000"/>
                                        <p:tgtEl>
                                          <p:spTgt spid="195597"/>
                                        </p:tgtEl>
                                      </p:cBhvr>
                                    </p:animEffect>
                                    <p:anim calcmode="lin" valueType="num">
                                      <p:cBhvr>
                                        <p:cTn id="8" dur="1000" fill="hold"/>
                                        <p:tgtEl>
                                          <p:spTgt spid="195597"/>
                                        </p:tgtEl>
                                        <p:attrNameLst>
                                          <p:attrName>ppt_x</p:attrName>
                                        </p:attrNameLst>
                                      </p:cBhvr>
                                      <p:tavLst>
                                        <p:tav tm="0">
                                          <p:val>
                                            <p:strVal val="#ppt_x"/>
                                          </p:val>
                                        </p:tav>
                                        <p:tav tm="100000">
                                          <p:val>
                                            <p:strVal val="#ppt_x"/>
                                          </p:val>
                                        </p:tav>
                                      </p:tavLst>
                                    </p:anim>
                                    <p:anim calcmode="lin" valueType="num">
                                      <p:cBhvr>
                                        <p:cTn id="9" dur="1000" fill="hold"/>
                                        <p:tgtEl>
                                          <p:spTgt spid="19559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5599"/>
                                        </p:tgtEl>
                                        <p:attrNameLst>
                                          <p:attrName>style.visibility</p:attrName>
                                        </p:attrNameLst>
                                      </p:cBhvr>
                                      <p:to>
                                        <p:strVal val="visible"/>
                                      </p:to>
                                    </p:set>
                                    <p:animEffect transition="in" filter="fade">
                                      <p:cBhvr>
                                        <p:cTn id="12" dur="1000"/>
                                        <p:tgtEl>
                                          <p:spTgt spid="195599"/>
                                        </p:tgtEl>
                                      </p:cBhvr>
                                    </p:animEffect>
                                    <p:anim calcmode="lin" valueType="num">
                                      <p:cBhvr>
                                        <p:cTn id="13" dur="1000" fill="hold"/>
                                        <p:tgtEl>
                                          <p:spTgt spid="195599"/>
                                        </p:tgtEl>
                                        <p:attrNameLst>
                                          <p:attrName>ppt_x</p:attrName>
                                        </p:attrNameLst>
                                      </p:cBhvr>
                                      <p:tavLst>
                                        <p:tav tm="0">
                                          <p:val>
                                            <p:strVal val="#ppt_x"/>
                                          </p:val>
                                        </p:tav>
                                        <p:tav tm="100000">
                                          <p:val>
                                            <p:strVal val="#ppt_x"/>
                                          </p:val>
                                        </p:tav>
                                      </p:tavLst>
                                    </p:anim>
                                    <p:anim calcmode="lin" valueType="num">
                                      <p:cBhvr>
                                        <p:cTn id="14" dur="1000" fill="hold"/>
                                        <p:tgtEl>
                                          <p:spTgt spid="195599"/>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95613"/>
                                        </p:tgtEl>
                                        <p:attrNameLst>
                                          <p:attrName>style.visibility</p:attrName>
                                        </p:attrNameLst>
                                      </p:cBhvr>
                                      <p:to>
                                        <p:strVal val="visible"/>
                                      </p:to>
                                    </p:set>
                                    <p:animEffect transition="in" filter="fade">
                                      <p:cBhvr>
                                        <p:cTn id="19" dur="2000"/>
                                        <p:tgtEl>
                                          <p:spTgt spid="19561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32" fill="hold" grpId="0" nodeType="clickEffect">
                                  <p:stCondLst>
                                    <p:cond delay="0"/>
                                  </p:stCondLst>
                                  <p:childTnLst>
                                    <p:set>
                                      <p:cBhvr>
                                        <p:cTn id="23" dur="1" fill="hold">
                                          <p:stCondLst>
                                            <p:cond delay="0"/>
                                          </p:stCondLst>
                                        </p:cTn>
                                        <p:tgtEl>
                                          <p:spTgt spid="195614"/>
                                        </p:tgtEl>
                                        <p:attrNameLst>
                                          <p:attrName>style.visibility</p:attrName>
                                        </p:attrNameLst>
                                      </p:cBhvr>
                                      <p:to>
                                        <p:strVal val="visible"/>
                                      </p:to>
                                    </p:set>
                                    <p:animEffect transition="in" filter="box(out)">
                                      <p:cBhvr>
                                        <p:cTn id="24" dur="500"/>
                                        <p:tgtEl>
                                          <p:spTgt spid="19561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95615"/>
                                        </p:tgtEl>
                                        <p:attrNameLst>
                                          <p:attrName>style.visibility</p:attrName>
                                        </p:attrNameLst>
                                      </p:cBhvr>
                                      <p:to>
                                        <p:strVal val="visible"/>
                                      </p:to>
                                    </p:set>
                                    <p:animEffect transition="in" filter="randombar(horizontal)">
                                      <p:cBhvr>
                                        <p:cTn id="29" dur="500"/>
                                        <p:tgtEl>
                                          <p:spTgt spid="1956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2">
                <p:cTn id="35" fill="hold" display="0">
                  <p:stCondLst>
                    <p:cond delay="indefinite"/>
                  </p:stCondLst>
                  <p:endCondLst>
                    <p:cond evt="onPrev" delay="0">
                      <p:tgtEl>
                        <p:sldTgt/>
                      </p:tgtEl>
                    </p:cond>
                    <p:cond evt="onStopAudio" delay="0">
                      <p:tgtEl>
                        <p:sldTgt/>
                      </p:tgtEl>
                    </p:cond>
                  </p:endCondLst>
                </p:cTn>
                <p:tgtEl>
                  <p:spTgt spid="195586"/>
                </p:tgtEl>
              </p:cMediaNode>
            </p:audio>
          </p:childTnLst>
        </p:cTn>
      </p:par>
    </p:tnLst>
    <p:bldLst>
      <p:bldP spid="195597" grpId="0" animBg="1"/>
      <p:bldP spid="195613" grpId="0" animBg="1"/>
      <p:bldP spid="195614"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Distracted Driving 'On My Way'.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143000" y="1905000"/>
            <a:ext cx="6096000" cy="3429000"/>
          </a:xfrm>
          <a:prstGeom prst="rect">
            <a:avLst/>
          </a:prstGeom>
        </p:spPr>
      </p:pic>
      <p:sp>
        <p:nvSpPr>
          <p:cNvPr id="3" name="WordArt 29"/>
          <p:cNvSpPr>
            <a:spLocks noChangeArrowheads="1" noChangeShapeType="1" noTextEdit="1"/>
          </p:cNvSpPr>
          <p:nvPr/>
        </p:nvSpPr>
        <p:spPr bwMode="auto">
          <a:xfrm>
            <a:off x="7010400" y="1447800"/>
            <a:ext cx="2057400" cy="685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FFFFFF"/>
                </a:solidFill>
                <a:latin typeface="Arial Black"/>
              </a:rPr>
              <a:t>Let’s </a:t>
            </a:r>
          </a:p>
          <a:p>
            <a:pPr algn="ctr"/>
            <a:r>
              <a:rPr lang="en-US" sz="3600" kern="10" dirty="0" smtClean="0">
                <a:ln w="9525">
                  <a:solidFill>
                    <a:srgbClr val="000000"/>
                  </a:solidFill>
                  <a:round/>
                  <a:headEnd/>
                  <a:tailEnd/>
                </a:ln>
                <a:solidFill>
                  <a:srgbClr val="FFFFFF"/>
                </a:solidFill>
                <a:latin typeface="Arial Black"/>
              </a:rPr>
              <a:t>notice…</a:t>
            </a:r>
          </a:p>
          <a:p>
            <a:pPr algn="ctr"/>
            <a:r>
              <a:rPr lang="en-US" sz="3600" kern="10" dirty="0" smtClean="0">
                <a:ln w="9525">
                  <a:solidFill>
                    <a:srgbClr val="000000"/>
                  </a:solidFill>
                  <a:round/>
                  <a:headEnd/>
                  <a:tailEnd/>
                </a:ln>
                <a:solidFill>
                  <a:srgbClr val="FFFFFF"/>
                </a:solidFill>
                <a:latin typeface="Arial Black"/>
              </a:rPr>
              <a:t>video</a:t>
            </a:r>
            <a:endParaRPr lang="en-US" sz="3600" kern="10" dirty="0">
              <a:ln w="9525">
                <a:solidFill>
                  <a:srgbClr val="000000"/>
                </a:solidFill>
                <a:round/>
                <a:headEnd/>
                <a:tailEnd/>
              </a:ln>
              <a:solidFill>
                <a:srgbClr val="FFFFFF"/>
              </a:solidFill>
              <a:latin typeface="Arial Black"/>
            </a:endParaRPr>
          </a:p>
        </p:txBody>
      </p:sp>
    </p:spTree>
    <p:extLst>
      <p:ext uri="{BB962C8B-B14F-4D97-AF65-F5344CB8AC3E}">
        <p14:creationId xmlns:p14="http://schemas.microsoft.com/office/powerpoint/2010/main" val="425582436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mediacall" presetSubtype="0" fill="hold" nodeType="afterEffect">
                                  <p:stCondLst>
                                    <p:cond delay="500"/>
                                  </p:stCondLst>
                                  <p:childTnLst>
                                    <p:cmd type="call" cmd="togglePause">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170" name="Rectangle 1026"/>
          <p:cNvSpPr>
            <a:spLocks noGrp="1" noChangeArrowheads="1"/>
          </p:cNvSpPr>
          <p:nvPr>
            <p:ph type="body" sz="half" idx="1"/>
          </p:nvPr>
        </p:nvSpPr>
        <p:spPr>
          <a:xfrm>
            <a:off x="685800" y="1981200"/>
            <a:ext cx="7772400" cy="1143000"/>
          </a:xfrm>
          <a:effectLst>
            <a:outerShdw dist="28398" dir="1593903" algn="ctr" rotWithShape="0">
              <a:schemeClr val="tx1"/>
            </a:outerShdw>
          </a:effectLst>
        </p:spPr>
        <p:txBody>
          <a:bodyPr/>
          <a:lstStyle/>
          <a:p>
            <a:pPr>
              <a:lnSpc>
                <a:spcPct val="80000"/>
              </a:lnSpc>
              <a:buFontTx/>
              <a:buNone/>
            </a:pPr>
            <a:r>
              <a:rPr lang="en-US" sz="2400" b="1">
                <a:solidFill>
                  <a:srgbClr val="FFFF00"/>
                </a:solidFill>
              </a:rPr>
              <a:t>Distraction:</a:t>
            </a:r>
            <a:r>
              <a:rPr lang="en-US" sz="2400" b="1">
                <a:solidFill>
                  <a:schemeClr val="hlink"/>
                </a:solidFill>
              </a:rPr>
              <a:t> anything that draws the mind</a:t>
            </a:r>
          </a:p>
          <a:p>
            <a:pPr>
              <a:lnSpc>
                <a:spcPct val="70000"/>
              </a:lnSpc>
              <a:buFontTx/>
              <a:buNone/>
            </a:pPr>
            <a:r>
              <a:rPr lang="en-US" sz="2400" b="1">
                <a:solidFill>
                  <a:schemeClr val="hlink"/>
                </a:solidFill>
              </a:rPr>
              <a:t>                     away in another direction</a:t>
            </a:r>
          </a:p>
          <a:p>
            <a:pPr>
              <a:lnSpc>
                <a:spcPct val="70000"/>
              </a:lnSpc>
              <a:buFontTx/>
              <a:buNone/>
            </a:pPr>
            <a:r>
              <a:rPr lang="en-US" sz="2400" b="1">
                <a:solidFill>
                  <a:schemeClr val="hlink"/>
                </a:solidFill>
              </a:rPr>
              <a:t> </a:t>
            </a:r>
          </a:p>
        </p:txBody>
      </p:sp>
      <p:sp>
        <p:nvSpPr>
          <p:cNvPr id="135171" name="WordArt 1027"/>
          <p:cNvSpPr>
            <a:spLocks noChangeArrowheads="1" noChangeShapeType="1" noTextEdit="1"/>
          </p:cNvSpPr>
          <p:nvPr/>
        </p:nvSpPr>
        <p:spPr bwMode="auto">
          <a:xfrm rot="-812444">
            <a:off x="304800" y="304800"/>
            <a:ext cx="2286000" cy="15224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4400" b="1" i="1" kern="10">
                <a:gradFill rotWithShape="1">
                  <a:gsLst>
                    <a:gs pos="0">
                      <a:srgbClr val="FF0000"/>
                    </a:gs>
                    <a:gs pos="100000">
                      <a:srgbClr val="009999"/>
                    </a:gs>
                  </a:gsLst>
                  <a:lin ang="5400000" scaled="1"/>
                </a:gradFill>
                <a:effectLst>
                  <a:outerShdw dist="28398" dir="1593903" algn="ctr" rotWithShape="0">
                    <a:srgbClr val="C0C0C0">
                      <a:alpha val="80000"/>
                    </a:srgbClr>
                  </a:outerShdw>
                </a:effectLst>
                <a:latin typeface="Times New Roman"/>
                <a:cs typeface="Times New Roman"/>
              </a:rPr>
              <a:t>Driving</a:t>
            </a:r>
          </a:p>
          <a:p>
            <a:pPr algn="ctr"/>
            <a:r>
              <a:rPr lang="en-US" sz="4400" b="1" i="1" kern="10">
                <a:gradFill rotWithShape="1">
                  <a:gsLst>
                    <a:gs pos="0">
                      <a:srgbClr val="FF0000"/>
                    </a:gs>
                    <a:gs pos="100000">
                      <a:srgbClr val="009999"/>
                    </a:gs>
                  </a:gsLst>
                  <a:lin ang="5400000" scaled="1"/>
                </a:gradFill>
                <a:effectLst>
                  <a:outerShdw dist="28398" dir="1593903" algn="ctr" rotWithShape="0">
                    <a:srgbClr val="C0C0C0">
                      <a:alpha val="80000"/>
                    </a:srgbClr>
                  </a:outerShdw>
                </a:effectLst>
                <a:latin typeface="Times New Roman"/>
                <a:cs typeface="Times New Roman"/>
              </a:rPr>
              <a:t> Distractions</a:t>
            </a:r>
          </a:p>
        </p:txBody>
      </p:sp>
      <p:sp>
        <p:nvSpPr>
          <p:cNvPr id="135172" name="Rectangle 1028"/>
          <p:cNvSpPr>
            <a:spLocks noChangeArrowheads="1"/>
          </p:cNvSpPr>
          <p:nvPr/>
        </p:nvSpPr>
        <p:spPr bwMode="auto">
          <a:xfrm>
            <a:off x="3429000" y="838200"/>
            <a:ext cx="4724400" cy="685800"/>
          </a:xfrm>
          <a:prstGeom prst="rect">
            <a:avLst/>
          </a:prstGeom>
          <a:gradFill rotWithShape="1">
            <a:gsLst>
              <a:gs pos="0">
                <a:srgbClr val="5E9EFF"/>
              </a:gs>
              <a:gs pos="20000">
                <a:srgbClr val="85C2FF"/>
              </a:gs>
              <a:gs pos="35000">
                <a:srgbClr val="C4D6EB"/>
              </a:gs>
              <a:gs pos="50000">
                <a:srgbClr val="FFEBFA"/>
              </a:gs>
              <a:gs pos="65000">
                <a:srgbClr val="C4D6EB"/>
              </a:gs>
              <a:gs pos="80001">
                <a:srgbClr val="85C2FF"/>
              </a:gs>
              <a:gs pos="100000">
                <a:srgbClr val="5E9E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t>Give a definition of a distraction</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35172"/>
                                        </p:tgtEl>
                                        <p:attrNameLst>
                                          <p:attrName>style.visibility</p:attrName>
                                        </p:attrNameLst>
                                      </p:cBhvr>
                                      <p:to>
                                        <p:strVal val="visible"/>
                                      </p:to>
                                    </p:set>
                                    <p:anim calcmode="lin" valueType="num">
                                      <p:cBhvr>
                                        <p:cTn id="7" dur="500" fill="hold"/>
                                        <p:tgtEl>
                                          <p:spTgt spid="135172"/>
                                        </p:tgtEl>
                                        <p:attrNameLst>
                                          <p:attrName>ppt_w</p:attrName>
                                        </p:attrNameLst>
                                      </p:cBhvr>
                                      <p:tavLst>
                                        <p:tav tm="0">
                                          <p:val>
                                            <p:strVal val="2/3*#ppt_w"/>
                                          </p:val>
                                        </p:tav>
                                        <p:tav tm="100000">
                                          <p:val>
                                            <p:strVal val="#ppt_w"/>
                                          </p:val>
                                        </p:tav>
                                      </p:tavLst>
                                    </p:anim>
                                    <p:anim calcmode="lin" valueType="num">
                                      <p:cBhvr>
                                        <p:cTn id="8" dur="500" fill="hold"/>
                                        <p:tgtEl>
                                          <p:spTgt spid="135172"/>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35170"/>
                                        </p:tgtEl>
                                        <p:attrNameLst>
                                          <p:attrName>style.visibility</p:attrName>
                                        </p:attrNameLst>
                                      </p:cBhvr>
                                      <p:to>
                                        <p:strVal val="visible"/>
                                      </p:to>
                                    </p:set>
                                    <p:animEffect transition="in" filter="wipe(up)">
                                      <p:cBhvr>
                                        <p:cTn id="13" dur="500"/>
                                        <p:tgtEl>
                                          <p:spTgt spid="135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p:bldP spid="13517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1026"/>
          <p:cNvSpPr>
            <a:spLocks noGrp="1" noChangeArrowheads="1"/>
          </p:cNvSpPr>
          <p:nvPr>
            <p:ph type="body" sz="half" idx="1"/>
          </p:nvPr>
        </p:nvSpPr>
        <p:spPr>
          <a:xfrm>
            <a:off x="685800" y="1981200"/>
            <a:ext cx="7772400" cy="1143000"/>
          </a:xfrm>
          <a:effectLst>
            <a:outerShdw dist="28398" dir="1593903" algn="ctr" rotWithShape="0">
              <a:schemeClr val="tx1"/>
            </a:outerShdw>
          </a:effectLst>
        </p:spPr>
        <p:txBody>
          <a:bodyPr/>
          <a:lstStyle/>
          <a:p>
            <a:pPr>
              <a:lnSpc>
                <a:spcPct val="80000"/>
              </a:lnSpc>
              <a:buFontTx/>
              <a:buNone/>
            </a:pPr>
            <a:r>
              <a:rPr lang="en-US" sz="2400" b="1">
                <a:solidFill>
                  <a:srgbClr val="FFFF00"/>
                </a:solidFill>
              </a:rPr>
              <a:t>Distraction:</a:t>
            </a:r>
            <a:r>
              <a:rPr lang="en-US" sz="2400" b="1">
                <a:solidFill>
                  <a:schemeClr val="hlink"/>
                </a:solidFill>
              </a:rPr>
              <a:t> anything that draws the mind</a:t>
            </a:r>
          </a:p>
          <a:p>
            <a:pPr>
              <a:lnSpc>
                <a:spcPct val="70000"/>
              </a:lnSpc>
              <a:buFontTx/>
              <a:buNone/>
            </a:pPr>
            <a:r>
              <a:rPr lang="en-US" sz="2400" b="1">
                <a:solidFill>
                  <a:schemeClr val="hlink"/>
                </a:solidFill>
              </a:rPr>
              <a:t>                     away in another direction</a:t>
            </a:r>
          </a:p>
          <a:p>
            <a:pPr>
              <a:lnSpc>
                <a:spcPct val="70000"/>
              </a:lnSpc>
              <a:buFontTx/>
              <a:buNone/>
            </a:pPr>
            <a:r>
              <a:rPr lang="en-US" sz="2400" b="1">
                <a:solidFill>
                  <a:schemeClr val="hlink"/>
                </a:solidFill>
              </a:rPr>
              <a:t> </a:t>
            </a:r>
          </a:p>
        </p:txBody>
      </p:sp>
      <p:sp>
        <p:nvSpPr>
          <p:cNvPr id="84995" name="WordArt 1027"/>
          <p:cNvSpPr>
            <a:spLocks noChangeArrowheads="1" noChangeShapeType="1" noTextEdit="1"/>
          </p:cNvSpPr>
          <p:nvPr/>
        </p:nvSpPr>
        <p:spPr bwMode="auto">
          <a:xfrm rot="-812444">
            <a:off x="304800" y="304800"/>
            <a:ext cx="2286000" cy="15224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4400" b="1" i="1" kern="10">
                <a:gradFill rotWithShape="1">
                  <a:gsLst>
                    <a:gs pos="0">
                      <a:srgbClr val="FF0000"/>
                    </a:gs>
                    <a:gs pos="100000">
                      <a:srgbClr val="009999"/>
                    </a:gs>
                  </a:gsLst>
                  <a:lin ang="5400000" scaled="1"/>
                </a:gradFill>
                <a:effectLst>
                  <a:outerShdw dist="28398" dir="1593903" algn="ctr" rotWithShape="0">
                    <a:srgbClr val="C0C0C0">
                      <a:alpha val="80000"/>
                    </a:srgbClr>
                  </a:outerShdw>
                </a:effectLst>
                <a:latin typeface="Times New Roman"/>
                <a:cs typeface="Times New Roman"/>
              </a:rPr>
              <a:t>Driving</a:t>
            </a:r>
          </a:p>
          <a:p>
            <a:pPr algn="ctr"/>
            <a:r>
              <a:rPr lang="en-US" sz="4400" b="1" i="1" kern="10">
                <a:gradFill rotWithShape="1">
                  <a:gsLst>
                    <a:gs pos="0">
                      <a:srgbClr val="FF0000"/>
                    </a:gs>
                    <a:gs pos="100000">
                      <a:srgbClr val="009999"/>
                    </a:gs>
                  </a:gsLst>
                  <a:lin ang="5400000" scaled="1"/>
                </a:gradFill>
                <a:effectLst>
                  <a:outerShdw dist="28398" dir="1593903" algn="ctr" rotWithShape="0">
                    <a:srgbClr val="C0C0C0">
                      <a:alpha val="80000"/>
                    </a:srgbClr>
                  </a:outerShdw>
                </a:effectLst>
                <a:latin typeface="Times New Roman"/>
                <a:cs typeface="Times New Roman"/>
              </a:rPr>
              <a:t> Distractions</a:t>
            </a:r>
          </a:p>
        </p:txBody>
      </p:sp>
      <p:sp>
        <p:nvSpPr>
          <p:cNvPr id="84996" name="Rectangle 1028"/>
          <p:cNvSpPr>
            <a:spLocks noChangeArrowheads="1"/>
          </p:cNvSpPr>
          <p:nvPr/>
        </p:nvSpPr>
        <p:spPr bwMode="auto">
          <a:xfrm>
            <a:off x="3429000" y="838200"/>
            <a:ext cx="4724400" cy="685800"/>
          </a:xfrm>
          <a:prstGeom prst="rect">
            <a:avLst/>
          </a:prstGeom>
          <a:gradFill rotWithShape="1">
            <a:gsLst>
              <a:gs pos="0">
                <a:srgbClr val="5E9EFF"/>
              </a:gs>
              <a:gs pos="20000">
                <a:srgbClr val="85C2FF"/>
              </a:gs>
              <a:gs pos="35000">
                <a:srgbClr val="C4D6EB"/>
              </a:gs>
              <a:gs pos="50000">
                <a:srgbClr val="FFEBFA"/>
              </a:gs>
              <a:gs pos="65000">
                <a:srgbClr val="C4D6EB"/>
              </a:gs>
              <a:gs pos="80001">
                <a:srgbClr val="85C2FF"/>
              </a:gs>
              <a:gs pos="100000">
                <a:srgbClr val="5E9E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t>Give a definition of a distraction</a:t>
            </a:r>
          </a:p>
        </p:txBody>
      </p:sp>
      <p:pic>
        <p:nvPicPr>
          <p:cNvPr id="84997" name="Picture 102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57800" y="3457575"/>
            <a:ext cx="3200400" cy="226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998" name="Freeform 1030"/>
          <p:cNvSpPr>
            <a:spLocks/>
          </p:cNvSpPr>
          <p:nvPr/>
        </p:nvSpPr>
        <p:spPr bwMode="auto">
          <a:xfrm>
            <a:off x="7086600" y="4114800"/>
            <a:ext cx="762000" cy="631825"/>
          </a:xfrm>
          <a:custGeom>
            <a:avLst/>
            <a:gdLst>
              <a:gd name="T0" fmla="*/ 176 w 474"/>
              <a:gd name="T1" fmla="*/ 0 h 294"/>
              <a:gd name="T2" fmla="*/ 100 w 474"/>
              <a:gd name="T3" fmla="*/ 9 h 294"/>
              <a:gd name="T4" fmla="*/ 41 w 474"/>
              <a:gd name="T5" fmla="*/ 85 h 294"/>
              <a:gd name="T6" fmla="*/ 134 w 474"/>
              <a:gd name="T7" fmla="*/ 271 h 294"/>
              <a:gd name="T8" fmla="*/ 176 w 474"/>
              <a:gd name="T9" fmla="*/ 263 h 294"/>
              <a:gd name="T10" fmla="*/ 363 w 474"/>
              <a:gd name="T11" fmla="*/ 229 h 294"/>
              <a:gd name="T12" fmla="*/ 473 w 474"/>
              <a:gd name="T13" fmla="*/ 195 h 294"/>
              <a:gd name="T14" fmla="*/ 464 w 474"/>
              <a:gd name="T15" fmla="*/ 76 h 294"/>
              <a:gd name="T16" fmla="*/ 439 w 474"/>
              <a:gd name="T17" fmla="*/ 68 h 294"/>
              <a:gd name="T18" fmla="*/ 413 w 474"/>
              <a:gd name="T19" fmla="*/ 51 h 294"/>
              <a:gd name="T20" fmla="*/ 388 w 474"/>
              <a:gd name="T21" fmla="*/ 26 h 294"/>
              <a:gd name="T22" fmla="*/ 176 w 474"/>
              <a:gd name="T2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4" h="294">
                <a:moveTo>
                  <a:pt x="176" y="0"/>
                </a:moveTo>
                <a:cubicBezTo>
                  <a:pt x="151" y="3"/>
                  <a:pt x="125" y="3"/>
                  <a:pt x="100" y="9"/>
                </a:cubicBezTo>
                <a:cubicBezTo>
                  <a:pt x="68" y="17"/>
                  <a:pt x="57" y="61"/>
                  <a:pt x="41" y="85"/>
                </a:cubicBezTo>
                <a:cubicBezTo>
                  <a:pt x="49" y="260"/>
                  <a:pt x="0" y="294"/>
                  <a:pt x="134" y="271"/>
                </a:cubicBezTo>
                <a:cubicBezTo>
                  <a:pt x="148" y="269"/>
                  <a:pt x="162" y="266"/>
                  <a:pt x="176" y="263"/>
                </a:cubicBezTo>
                <a:cubicBezTo>
                  <a:pt x="230" y="228"/>
                  <a:pt x="300" y="237"/>
                  <a:pt x="363" y="229"/>
                </a:cubicBezTo>
                <a:cubicBezTo>
                  <a:pt x="400" y="217"/>
                  <a:pt x="437" y="208"/>
                  <a:pt x="473" y="195"/>
                </a:cubicBezTo>
                <a:cubicBezTo>
                  <a:pt x="470" y="155"/>
                  <a:pt x="474" y="114"/>
                  <a:pt x="464" y="76"/>
                </a:cubicBezTo>
                <a:cubicBezTo>
                  <a:pt x="462" y="68"/>
                  <a:pt x="447" y="72"/>
                  <a:pt x="439" y="68"/>
                </a:cubicBezTo>
                <a:cubicBezTo>
                  <a:pt x="430" y="63"/>
                  <a:pt x="421" y="58"/>
                  <a:pt x="413" y="51"/>
                </a:cubicBezTo>
                <a:cubicBezTo>
                  <a:pt x="404" y="44"/>
                  <a:pt x="399" y="30"/>
                  <a:pt x="388" y="26"/>
                </a:cubicBezTo>
                <a:cubicBezTo>
                  <a:pt x="332" y="6"/>
                  <a:pt x="233" y="5"/>
                  <a:pt x="176" y="0"/>
                </a:cubicBez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999" name="Oval 1031"/>
          <p:cNvSpPr>
            <a:spLocks noChangeArrowheads="1"/>
          </p:cNvSpPr>
          <p:nvPr/>
        </p:nvSpPr>
        <p:spPr bwMode="auto">
          <a:xfrm>
            <a:off x="6705600" y="5486400"/>
            <a:ext cx="1752600" cy="1066800"/>
          </a:xfrm>
          <a:prstGeom prst="ellipse">
            <a:avLst/>
          </a:prstGeom>
          <a:noFill/>
          <a:ln w="762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00" name="Oval 1032"/>
          <p:cNvSpPr>
            <a:spLocks noChangeArrowheads="1"/>
          </p:cNvSpPr>
          <p:nvPr/>
        </p:nvSpPr>
        <p:spPr bwMode="auto">
          <a:xfrm>
            <a:off x="7162800" y="5791200"/>
            <a:ext cx="838200" cy="4572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01" name="Line 1033"/>
          <p:cNvSpPr>
            <a:spLocks noChangeShapeType="1"/>
          </p:cNvSpPr>
          <p:nvPr/>
        </p:nvSpPr>
        <p:spPr bwMode="auto">
          <a:xfrm flipH="1" flipV="1">
            <a:off x="6858000" y="5715000"/>
            <a:ext cx="381000" cy="228600"/>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2" name="Line 1034"/>
          <p:cNvSpPr>
            <a:spLocks noChangeShapeType="1"/>
          </p:cNvSpPr>
          <p:nvPr/>
        </p:nvSpPr>
        <p:spPr bwMode="auto">
          <a:xfrm flipH="1">
            <a:off x="6858000" y="6096000"/>
            <a:ext cx="533400" cy="228600"/>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3" name="Line 1035"/>
          <p:cNvSpPr>
            <a:spLocks noChangeShapeType="1"/>
          </p:cNvSpPr>
          <p:nvPr/>
        </p:nvSpPr>
        <p:spPr bwMode="auto">
          <a:xfrm>
            <a:off x="7848600" y="6172200"/>
            <a:ext cx="381000" cy="228600"/>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4" name="Line 1036"/>
          <p:cNvSpPr>
            <a:spLocks noChangeShapeType="1"/>
          </p:cNvSpPr>
          <p:nvPr/>
        </p:nvSpPr>
        <p:spPr bwMode="auto">
          <a:xfrm flipV="1">
            <a:off x="7924800" y="5791200"/>
            <a:ext cx="457200" cy="152400"/>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5005" name="Picture 103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06688" y="3048000"/>
            <a:ext cx="1722437"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006" name="Rectangle 1038"/>
          <p:cNvSpPr>
            <a:spLocks noChangeArrowheads="1"/>
          </p:cNvSpPr>
          <p:nvPr/>
        </p:nvSpPr>
        <p:spPr bwMode="auto">
          <a:xfrm>
            <a:off x="152400" y="3048000"/>
            <a:ext cx="1905000" cy="2819400"/>
          </a:xfrm>
          <a:prstGeom prst="rect">
            <a:avLst/>
          </a:prstGeom>
          <a:gradFill rotWithShape="1">
            <a:gsLst>
              <a:gs pos="0">
                <a:srgbClr val="0FC0FF"/>
              </a:gs>
              <a:gs pos="50000">
                <a:schemeClr val="bg1"/>
              </a:gs>
              <a:gs pos="100000">
                <a:srgbClr val="0FC0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i="1"/>
              <a:t>For example, </a:t>
            </a:r>
          </a:p>
          <a:p>
            <a:pPr algn="ctr"/>
            <a:r>
              <a:rPr lang="en-US" sz="2000" b="1" i="1"/>
              <a:t>what could </a:t>
            </a:r>
          </a:p>
          <a:p>
            <a:pPr algn="ctr"/>
            <a:r>
              <a:rPr lang="en-US" sz="2000" b="1" i="1"/>
              <a:t>cause this</a:t>
            </a:r>
          </a:p>
          <a:p>
            <a:pPr algn="ctr"/>
            <a:r>
              <a:rPr lang="en-US" sz="2000" b="1" i="1"/>
              <a:t> </a:t>
            </a:r>
            <a:r>
              <a:rPr lang="en-US" sz="2000" b="1" i="1">
                <a:solidFill>
                  <a:srgbClr val="FF0066"/>
                </a:solidFill>
              </a:rPr>
              <a:t>male driver</a:t>
            </a:r>
          </a:p>
          <a:p>
            <a:pPr algn="ctr"/>
            <a:r>
              <a:rPr lang="en-US" sz="2000" b="1" i="1"/>
              <a:t> to be </a:t>
            </a:r>
          </a:p>
          <a:p>
            <a:pPr algn="ctr"/>
            <a:r>
              <a:rPr lang="en-US" sz="2000" b="1" i="1"/>
              <a:t>distracted?</a:t>
            </a:r>
          </a:p>
        </p:txBody>
      </p:sp>
      <p:sp>
        <p:nvSpPr>
          <p:cNvPr id="85008" name="Freeform 1040"/>
          <p:cNvSpPr>
            <a:spLocks/>
          </p:cNvSpPr>
          <p:nvPr/>
        </p:nvSpPr>
        <p:spPr bwMode="auto">
          <a:xfrm>
            <a:off x="5334000" y="3551238"/>
            <a:ext cx="1785938" cy="1446212"/>
          </a:xfrm>
          <a:custGeom>
            <a:avLst/>
            <a:gdLst>
              <a:gd name="T0" fmla="*/ 30 w 1151"/>
              <a:gd name="T1" fmla="*/ 9 h 911"/>
              <a:gd name="T2" fmla="*/ 5 w 1151"/>
              <a:gd name="T3" fmla="*/ 251 h 911"/>
              <a:gd name="T4" fmla="*/ 22 w 1151"/>
              <a:gd name="T5" fmla="*/ 902 h 911"/>
              <a:gd name="T6" fmla="*/ 47 w 1151"/>
              <a:gd name="T7" fmla="*/ 910 h 911"/>
              <a:gd name="T8" fmla="*/ 247 w 1151"/>
              <a:gd name="T9" fmla="*/ 902 h 911"/>
              <a:gd name="T10" fmla="*/ 414 w 1151"/>
              <a:gd name="T11" fmla="*/ 852 h 911"/>
              <a:gd name="T12" fmla="*/ 606 w 1151"/>
              <a:gd name="T13" fmla="*/ 802 h 911"/>
              <a:gd name="T14" fmla="*/ 706 w 1151"/>
              <a:gd name="T15" fmla="*/ 777 h 911"/>
              <a:gd name="T16" fmla="*/ 731 w 1151"/>
              <a:gd name="T17" fmla="*/ 760 h 911"/>
              <a:gd name="T18" fmla="*/ 756 w 1151"/>
              <a:gd name="T19" fmla="*/ 752 h 911"/>
              <a:gd name="T20" fmla="*/ 890 w 1151"/>
              <a:gd name="T21" fmla="*/ 693 h 911"/>
              <a:gd name="T22" fmla="*/ 973 w 1151"/>
              <a:gd name="T23" fmla="*/ 660 h 911"/>
              <a:gd name="T24" fmla="*/ 1040 w 1151"/>
              <a:gd name="T25" fmla="*/ 593 h 911"/>
              <a:gd name="T26" fmla="*/ 1090 w 1151"/>
              <a:gd name="T27" fmla="*/ 560 h 911"/>
              <a:gd name="T28" fmla="*/ 1107 w 1151"/>
              <a:gd name="T29" fmla="*/ 534 h 911"/>
              <a:gd name="T30" fmla="*/ 1132 w 1151"/>
              <a:gd name="T31" fmla="*/ 526 h 911"/>
              <a:gd name="T32" fmla="*/ 1149 w 1151"/>
              <a:gd name="T33" fmla="*/ 476 h 911"/>
              <a:gd name="T34" fmla="*/ 1140 w 1151"/>
              <a:gd name="T35" fmla="*/ 409 h 911"/>
              <a:gd name="T36" fmla="*/ 1032 w 1151"/>
              <a:gd name="T37" fmla="*/ 351 h 911"/>
              <a:gd name="T38" fmla="*/ 932 w 1151"/>
              <a:gd name="T39" fmla="*/ 301 h 911"/>
              <a:gd name="T40" fmla="*/ 773 w 1151"/>
              <a:gd name="T41" fmla="*/ 234 h 911"/>
              <a:gd name="T42" fmla="*/ 615 w 1151"/>
              <a:gd name="T43" fmla="*/ 167 h 911"/>
              <a:gd name="T44" fmla="*/ 506 w 1151"/>
              <a:gd name="T45" fmla="*/ 125 h 911"/>
              <a:gd name="T46" fmla="*/ 256 w 1151"/>
              <a:gd name="T47" fmla="*/ 50 h 911"/>
              <a:gd name="T48" fmla="*/ 155 w 1151"/>
              <a:gd name="T49" fmla="*/ 25 h 911"/>
              <a:gd name="T50" fmla="*/ 64 w 1151"/>
              <a:gd name="T51" fmla="*/ 0 h 911"/>
              <a:gd name="T52" fmla="*/ 30 w 1151"/>
              <a:gd name="T53" fmla="*/ 9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51" h="911">
                <a:moveTo>
                  <a:pt x="30" y="9"/>
                </a:moveTo>
                <a:cubicBezTo>
                  <a:pt x="0" y="102"/>
                  <a:pt x="11" y="100"/>
                  <a:pt x="5" y="251"/>
                </a:cubicBezTo>
                <a:cubicBezTo>
                  <a:pt x="12" y="468"/>
                  <a:pt x="4" y="686"/>
                  <a:pt x="22" y="902"/>
                </a:cubicBezTo>
                <a:cubicBezTo>
                  <a:pt x="23" y="911"/>
                  <a:pt x="39" y="907"/>
                  <a:pt x="47" y="910"/>
                </a:cubicBezTo>
                <a:cubicBezTo>
                  <a:pt x="114" y="907"/>
                  <a:pt x="180" y="907"/>
                  <a:pt x="247" y="902"/>
                </a:cubicBezTo>
                <a:cubicBezTo>
                  <a:pt x="307" y="898"/>
                  <a:pt x="357" y="866"/>
                  <a:pt x="414" y="852"/>
                </a:cubicBezTo>
                <a:cubicBezTo>
                  <a:pt x="456" y="824"/>
                  <a:pt x="553" y="811"/>
                  <a:pt x="606" y="802"/>
                </a:cubicBezTo>
                <a:cubicBezTo>
                  <a:pt x="639" y="790"/>
                  <a:pt x="673" y="788"/>
                  <a:pt x="706" y="777"/>
                </a:cubicBezTo>
                <a:cubicBezTo>
                  <a:pt x="714" y="771"/>
                  <a:pt x="722" y="765"/>
                  <a:pt x="731" y="760"/>
                </a:cubicBezTo>
                <a:cubicBezTo>
                  <a:pt x="739" y="756"/>
                  <a:pt x="748" y="756"/>
                  <a:pt x="756" y="752"/>
                </a:cubicBezTo>
                <a:cubicBezTo>
                  <a:pt x="812" y="721"/>
                  <a:pt x="826" y="708"/>
                  <a:pt x="890" y="693"/>
                </a:cubicBezTo>
                <a:cubicBezTo>
                  <a:pt x="917" y="675"/>
                  <a:pt x="942" y="670"/>
                  <a:pt x="973" y="660"/>
                </a:cubicBezTo>
                <a:cubicBezTo>
                  <a:pt x="1003" y="640"/>
                  <a:pt x="1012" y="615"/>
                  <a:pt x="1040" y="593"/>
                </a:cubicBezTo>
                <a:cubicBezTo>
                  <a:pt x="1056" y="581"/>
                  <a:pt x="1090" y="560"/>
                  <a:pt x="1090" y="560"/>
                </a:cubicBezTo>
                <a:cubicBezTo>
                  <a:pt x="1096" y="551"/>
                  <a:pt x="1099" y="541"/>
                  <a:pt x="1107" y="534"/>
                </a:cubicBezTo>
                <a:cubicBezTo>
                  <a:pt x="1114" y="528"/>
                  <a:pt x="1126" y="532"/>
                  <a:pt x="1132" y="526"/>
                </a:cubicBezTo>
                <a:cubicBezTo>
                  <a:pt x="1144" y="514"/>
                  <a:pt x="1143" y="493"/>
                  <a:pt x="1149" y="476"/>
                </a:cubicBezTo>
                <a:cubicBezTo>
                  <a:pt x="1146" y="454"/>
                  <a:pt x="1151" y="428"/>
                  <a:pt x="1140" y="409"/>
                </a:cubicBezTo>
                <a:cubicBezTo>
                  <a:pt x="1123" y="380"/>
                  <a:pt x="1065" y="359"/>
                  <a:pt x="1032" y="351"/>
                </a:cubicBezTo>
                <a:cubicBezTo>
                  <a:pt x="1002" y="331"/>
                  <a:pt x="966" y="312"/>
                  <a:pt x="932" y="301"/>
                </a:cubicBezTo>
                <a:cubicBezTo>
                  <a:pt x="883" y="268"/>
                  <a:pt x="829" y="252"/>
                  <a:pt x="773" y="234"/>
                </a:cubicBezTo>
                <a:cubicBezTo>
                  <a:pt x="725" y="201"/>
                  <a:pt x="671" y="182"/>
                  <a:pt x="615" y="167"/>
                </a:cubicBezTo>
                <a:cubicBezTo>
                  <a:pt x="581" y="145"/>
                  <a:pt x="545" y="136"/>
                  <a:pt x="506" y="125"/>
                </a:cubicBezTo>
                <a:cubicBezTo>
                  <a:pt x="438" y="82"/>
                  <a:pt x="335" y="62"/>
                  <a:pt x="256" y="50"/>
                </a:cubicBezTo>
                <a:cubicBezTo>
                  <a:pt x="151" y="17"/>
                  <a:pt x="259" y="49"/>
                  <a:pt x="155" y="25"/>
                </a:cubicBezTo>
                <a:cubicBezTo>
                  <a:pt x="127" y="19"/>
                  <a:pt x="92" y="0"/>
                  <a:pt x="64" y="0"/>
                </a:cubicBezTo>
                <a:cubicBezTo>
                  <a:pt x="52" y="0"/>
                  <a:pt x="41" y="6"/>
                  <a:pt x="30" y="9"/>
                </a:cubicBezTo>
                <a:close/>
              </a:path>
            </a:pathLst>
          </a:custGeom>
          <a:solidFill>
            <a:srgbClr val="AFAA4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9" name="Line 1041"/>
          <p:cNvSpPr>
            <a:spLocks noChangeShapeType="1"/>
          </p:cNvSpPr>
          <p:nvPr/>
        </p:nvSpPr>
        <p:spPr bwMode="auto">
          <a:xfrm>
            <a:off x="5334000" y="3505200"/>
            <a:ext cx="0" cy="21336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1000"/>
                                  </p:stCondLst>
                                  <p:childTnLst>
                                    <p:set>
                                      <p:cBhvr>
                                        <p:cTn id="6" dur="1" fill="hold">
                                          <p:stCondLst>
                                            <p:cond delay="0"/>
                                          </p:stCondLst>
                                        </p:cTn>
                                        <p:tgtEl>
                                          <p:spTgt spid="85006"/>
                                        </p:tgtEl>
                                        <p:attrNameLst>
                                          <p:attrName>style.visibility</p:attrName>
                                        </p:attrNameLst>
                                      </p:cBhvr>
                                      <p:to>
                                        <p:strVal val="visible"/>
                                      </p:to>
                                    </p:set>
                                    <p:anim calcmode="lin" valueType="num">
                                      <p:cBhvr>
                                        <p:cTn id="7" dur="500" fill="hold"/>
                                        <p:tgtEl>
                                          <p:spTgt spid="85006"/>
                                        </p:tgtEl>
                                        <p:attrNameLst>
                                          <p:attrName>ppt_w</p:attrName>
                                        </p:attrNameLst>
                                      </p:cBhvr>
                                      <p:tavLst>
                                        <p:tav tm="0">
                                          <p:val>
                                            <p:strVal val="2/3*#ppt_w"/>
                                          </p:val>
                                        </p:tav>
                                        <p:tav tm="100000">
                                          <p:val>
                                            <p:strVal val="#ppt_w"/>
                                          </p:val>
                                        </p:tav>
                                      </p:tavLst>
                                    </p:anim>
                                    <p:anim calcmode="lin" valueType="num">
                                      <p:cBhvr>
                                        <p:cTn id="8" dur="500" fill="hold"/>
                                        <p:tgtEl>
                                          <p:spTgt spid="85006"/>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nodeType="clickEffect">
                                  <p:stCondLst>
                                    <p:cond delay="0"/>
                                  </p:stCondLst>
                                  <p:childTnLst>
                                    <p:set>
                                      <p:cBhvr>
                                        <p:cTn id="12" dur="1" fill="hold">
                                          <p:stCondLst>
                                            <p:cond delay="0"/>
                                          </p:stCondLst>
                                        </p:cTn>
                                        <p:tgtEl>
                                          <p:spTgt spid="85005"/>
                                        </p:tgtEl>
                                        <p:attrNameLst>
                                          <p:attrName>style.visibility</p:attrName>
                                        </p:attrNameLst>
                                      </p:cBhvr>
                                      <p:to>
                                        <p:strVal val="visible"/>
                                      </p:to>
                                    </p:set>
                                    <p:anim calcmode="lin" valueType="num">
                                      <p:cBhvr>
                                        <p:cTn id="13" dur="500" fill="hold"/>
                                        <p:tgtEl>
                                          <p:spTgt spid="85005"/>
                                        </p:tgtEl>
                                        <p:attrNameLst>
                                          <p:attrName>ppt_w</p:attrName>
                                        </p:attrNameLst>
                                      </p:cBhvr>
                                      <p:tavLst>
                                        <p:tav tm="0">
                                          <p:val>
                                            <p:strVal val="2/3*#ppt_w"/>
                                          </p:val>
                                        </p:tav>
                                        <p:tav tm="100000">
                                          <p:val>
                                            <p:strVal val="#ppt_w"/>
                                          </p:val>
                                        </p:tav>
                                      </p:tavLst>
                                    </p:anim>
                                    <p:anim calcmode="lin" valueType="num">
                                      <p:cBhvr>
                                        <p:cTn id="14" dur="500" fill="hold"/>
                                        <p:tgtEl>
                                          <p:spTgt spid="8500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9106" name="j0073389.wav">
            <a:hlinkClick r:id="" action="ppaction://media"/>
          </p:cNvPr>
          <p:cNvPicPr>
            <a:picLocks noGrp="1" noRot="1" noChangeAspect="1" noChangeArrowheads="1"/>
          </p:cNvPicPr>
          <p:nvPr>
            <p:ph sz="half" idx="2"/>
            <a:wavAudioFile r:embed="rId1" name="j0074730.wav"/>
          </p:nvPr>
        </p:nvPicPr>
        <p:blipFill>
          <a:blip r:embed="rId3">
            <a:extLst>
              <a:ext uri="{28A0092B-C50C-407E-A947-70E740481C1C}">
                <a14:useLocalDpi xmlns:a14="http://schemas.microsoft.com/office/drawing/2010/main" val="0"/>
              </a:ext>
            </a:extLst>
          </a:blip>
          <a:srcRect/>
          <a:stretch>
            <a:fillRect/>
          </a:stretch>
        </p:blipFill>
        <p:spPr>
          <a:xfrm>
            <a:off x="6553200" y="3657600"/>
            <a:ext cx="304800" cy="304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9090" name="Rectangle 1026"/>
          <p:cNvSpPr>
            <a:spLocks noGrp="1" noChangeArrowheads="1"/>
          </p:cNvSpPr>
          <p:nvPr>
            <p:ph type="body" sz="half" idx="1"/>
          </p:nvPr>
        </p:nvSpPr>
        <p:spPr>
          <a:xfrm>
            <a:off x="685800" y="1981200"/>
            <a:ext cx="7772400" cy="990600"/>
          </a:xfrm>
          <a:effectLst>
            <a:outerShdw dist="28398" dir="1593903" algn="ctr" rotWithShape="0">
              <a:schemeClr val="tx1"/>
            </a:outerShdw>
          </a:effectLst>
        </p:spPr>
        <p:txBody>
          <a:bodyPr/>
          <a:lstStyle/>
          <a:p>
            <a:pPr>
              <a:lnSpc>
                <a:spcPct val="80000"/>
              </a:lnSpc>
              <a:buFontTx/>
              <a:buNone/>
            </a:pPr>
            <a:r>
              <a:rPr lang="en-US" sz="2400" b="1">
                <a:solidFill>
                  <a:srgbClr val="FFFF00"/>
                </a:solidFill>
              </a:rPr>
              <a:t>Distraction:</a:t>
            </a:r>
            <a:r>
              <a:rPr lang="en-US" sz="2400" b="1">
                <a:solidFill>
                  <a:schemeClr val="hlink"/>
                </a:solidFill>
              </a:rPr>
              <a:t> anything that draws the mind</a:t>
            </a:r>
          </a:p>
          <a:p>
            <a:pPr>
              <a:lnSpc>
                <a:spcPct val="70000"/>
              </a:lnSpc>
              <a:buFontTx/>
              <a:buNone/>
            </a:pPr>
            <a:r>
              <a:rPr lang="en-US" sz="2400" b="1">
                <a:solidFill>
                  <a:schemeClr val="hlink"/>
                </a:solidFill>
              </a:rPr>
              <a:t>                     away in another direction</a:t>
            </a:r>
          </a:p>
          <a:p>
            <a:pPr>
              <a:lnSpc>
                <a:spcPct val="70000"/>
              </a:lnSpc>
              <a:buFontTx/>
              <a:buNone/>
            </a:pPr>
            <a:r>
              <a:rPr lang="en-US" sz="2400" b="1">
                <a:solidFill>
                  <a:schemeClr val="hlink"/>
                </a:solidFill>
              </a:rPr>
              <a:t> </a:t>
            </a:r>
          </a:p>
        </p:txBody>
      </p:sp>
      <p:sp>
        <p:nvSpPr>
          <p:cNvPr id="89091" name="WordArt 1027"/>
          <p:cNvSpPr>
            <a:spLocks noChangeArrowheads="1" noChangeShapeType="1" noTextEdit="1"/>
          </p:cNvSpPr>
          <p:nvPr/>
        </p:nvSpPr>
        <p:spPr bwMode="auto">
          <a:xfrm rot="-812444">
            <a:off x="304800" y="304800"/>
            <a:ext cx="2286000" cy="15224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4400" b="1" i="1" kern="10">
                <a:gradFill rotWithShape="1">
                  <a:gsLst>
                    <a:gs pos="0">
                      <a:srgbClr val="FF0000"/>
                    </a:gs>
                    <a:gs pos="100000">
                      <a:srgbClr val="009999"/>
                    </a:gs>
                  </a:gsLst>
                  <a:lin ang="5400000" scaled="1"/>
                </a:gradFill>
                <a:effectLst>
                  <a:outerShdw dist="28398" dir="1593903" algn="ctr" rotWithShape="0">
                    <a:srgbClr val="C0C0C0">
                      <a:alpha val="80000"/>
                    </a:srgbClr>
                  </a:outerShdw>
                </a:effectLst>
                <a:latin typeface="Times New Roman"/>
                <a:cs typeface="Times New Roman"/>
              </a:rPr>
              <a:t>Driving</a:t>
            </a:r>
          </a:p>
          <a:p>
            <a:pPr algn="ctr"/>
            <a:r>
              <a:rPr lang="en-US" sz="4400" b="1" i="1" kern="10">
                <a:gradFill rotWithShape="1">
                  <a:gsLst>
                    <a:gs pos="0">
                      <a:srgbClr val="FF0000"/>
                    </a:gs>
                    <a:gs pos="100000">
                      <a:srgbClr val="009999"/>
                    </a:gs>
                  </a:gsLst>
                  <a:lin ang="5400000" scaled="1"/>
                </a:gradFill>
                <a:effectLst>
                  <a:outerShdw dist="28398" dir="1593903" algn="ctr" rotWithShape="0">
                    <a:srgbClr val="C0C0C0">
                      <a:alpha val="80000"/>
                    </a:srgbClr>
                  </a:outerShdw>
                </a:effectLst>
                <a:latin typeface="Times New Roman"/>
                <a:cs typeface="Times New Roman"/>
              </a:rPr>
              <a:t> Distractions</a:t>
            </a:r>
          </a:p>
        </p:txBody>
      </p:sp>
      <p:sp>
        <p:nvSpPr>
          <p:cNvPr id="89092" name="Rectangle 1028"/>
          <p:cNvSpPr>
            <a:spLocks noChangeArrowheads="1"/>
          </p:cNvSpPr>
          <p:nvPr/>
        </p:nvSpPr>
        <p:spPr bwMode="auto">
          <a:xfrm>
            <a:off x="3429000" y="838200"/>
            <a:ext cx="4724400" cy="685800"/>
          </a:xfrm>
          <a:prstGeom prst="rect">
            <a:avLst/>
          </a:prstGeom>
          <a:gradFill rotWithShape="1">
            <a:gsLst>
              <a:gs pos="0">
                <a:srgbClr val="5E9EFF"/>
              </a:gs>
              <a:gs pos="20000">
                <a:srgbClr val="85C2FF"/>
              </a:gs>
              <a:gs pos="35000">
                <a:srgbClr val="C4D6EB"/>
              </a:gs>
              <a:gs pos="50000">
                <a:srgbClr val="FFEBFA"/>
              </a:gs>
              <a:gs pos="65000">
                <a:srgbClr val="C4D6EB"/>
              </a:gs>
              <a:gs pos="80001">
                <a:srgbClr val="85C2FF"/>
              </a:gs>
              <a:gs pos="100000">
                <a:srgbClr val="5E9E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t>Give a definition of a distraction</a:t>
            </a:r>
          </a:p>
        </p:txBody>
      </p:sp>
      <p:pic>
        <p:nvPicPr>
          <p:cNvPr id="89093" name="Picture 102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57800" y="3457575"/>
            <a:ext cx="3200400" cy="226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094" name="Freeform 1030"/>
          <p:cNvSpPr>
            <a:spLocks/>
          </p:cNvSpPr>
          <p:nvPr/>
        </p:nvSpPr>
        <p:spPr bwMode="auto">
          <a:xfrm>
            <a:off x="7086600" y="4114800"/>
            <a:ext cx="762000" cy="631825"/>
          </a:xfrm>
          <a:custGeom>
            <a:avLst/>
            <a:gdLst>
              <a:gd name="T0" fmla="*/ 176 w 474"/>
              <a:gd name="T1" fmla="*/ 0 h 294"/>
              <a:gd name="T2" fmla="*/ 100 w 474"/>
              <a:gd name="T3" fmla="*/ 9 h 294"/>
              <a:gd name="T4" fmla="*/ 41 w 474"/>
              <a:gd name="T5" fmla="*/ 85 h 294"/>
              <a:gd name="T6" fmla="*/ 134 w 474"/>
              <a:gd name="T7" fmla="*/ 271 h 294"/>
              <a:gd name="T8" fmla="*/ 176 w 474"/>
              <a:gd name="T9" fmla="*/ 263 h 294"/>
              <a:gd name="T10" fmla="*/ 363 w 474"/>
              <a:gd name="T11" fmla="*/ 229 h 294"/>
              <a:gd name="T12" fmla="*/ 473 w 474"/>
              <a:gd name="T13" fmla="*/ 195 h 294"/>
              <a:gd name="T14" fmla="*/ 464 w 474"/>
              <a:gd name="T15" fmla="*/ 76 h 294"/>
              <a:gd name="T16" fmla="*/ 439 w 474"/>
              <a:gd name="T17" fmla="*/ 68 h 294"/>
              <a:gd name="T18" fmla="*/ 413 w 474"/>
              <a:gd name="T19" fmla="*/ 51 h 294"/>
              <a:gd name="T20" fmla="*/ 388 w 474"/>
              <a:gd name="T21" fmla="*/ 26 h 294"/>
              <a:gd name="T22" fmla="*/ 176 w 474"/>
              <a:gd name="T2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4" h="294">
                <a:moveTo>
                  <a:pt x="176" y="0"/>
                </a:moveTo>
                <a:cubicBezTo>
                  <a:pt x="151" y="3"/>
                  <a:pt x="125" y="3"/>
                  <a:pt x="100" y="9"/>
                </a:cubicBezTo>
                <a:cubicBezTo>
                  <a:pt x="68" y="17"/>
                  <a:pt x="57" y="61"/>
                  <a:pt x="41" y="85"/>
                </a:cubicBezTo>
                <a:cubicBezTo>
                  <a:pt x="49" y="260"/>
                  <a:pt x="0" y="294"/>
                  <a:pt x="134" y="271"/>
                </a:cubicBezTo>
                <a:cubicBezTo>
                  <a:pt x="148" y="269"/>
                  <a:pt x="162" y="266"/>
                  <a:pt x="176" y="263"/>
                </a:cubicBezTo>
                <a:cubicBezTo>
                  <a:pt x="230" y="228"/>
                  <a:pt x="300" y="237"/>
                  <a:pt x="363" y="229"/>
                </a:cubicBezTo>
                <a:cubicBezTo>
                  <a:pt x="400" y="217"/>
                  <a:pt x="437" y="208"/>
                  <a:pt x="473" y="195"/>
                </a:cubicBezTo>
                <a:cubicBezTo>
                  <a:pt x="470" y="155"/>
                  <a:pt x="474" y="114"/>
                  <a:pt x="464" y="76"/>
                </a:cubicBezTo>
                <a:cubicBezTo>
                  <a:pt x="462" y="68"/>
                  <a:pt x="447" y="72"/>
                  <a:pt x="439" y="68"/>
                </a:cubicBezTo>
                <a:cubicBezTo>
                  <a:pt x="430" y="63"/>
                  <a:pt x="421" y="58"/>
                  <a:pt x="413" y="51"/>
                </a:cubicBezTo>
                <a:cubicBezTo>
                  <a:pt x="404" y="44"/>
                  <a:pt x="399" y="30"/>
                  <a:pt x="388" y="26"/>
                </a:cubicBezTo>
                <a:cubicBezTo>
                  <a:pt x="332" y="6"/>
                  <a:pt x="233" y="5"/>
                  <a:pt x="176" y="0"/>
                </a:cubicBez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095" name="Oval 1031"/>
          <p:cNvSpPr>
            <a:spLocks noChangeArrowheads="1"/>
          </p:cNvSpPr>
          <p:nvPr/>
        </p:nvSpPr>
        <p:spPr bwMode="auto">
          <a:xfrm>
            <a:off x="6705600" y="5486400"/>
            <a:ext cx="1752600" cy="1066800"/>
          </a:xfrm>
          <a:prstGeom prst="ellipse">
            <a:avLst/>
          </a:prstGeom>
          <a:noFill/>
          <a:ln w="762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96" name="Oval 1032"/>
          <p:cNvSpPr>
            <a:spLocks noChangeArrowheads="1"/>
          </p:cNvSpPr>
          <p:nvPr/>
        </p:nvSpPr>
        <p:spPr bwMode="auto">
          <a:xfrm>
            <a:off x="7162800" y="5791200"/>
            <a:ext cx="838200" cy="4572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97" name="Line 1033"/>
          <p:cNvSpPr>
            <a:spLocks noChangeShapeType="1"/>
          </p:cNvSpPr>
          <p:nvPr/>
        </p:nvSpPr>
        <p:spPr bwMode="auto">
          <a:xfrm flipH="1" flipV="1">
            <a:off x="6858000" y="5715000"/>
            <a:ext cx="381000" cy="228600"/>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098" name="Line 1034"/>
          <p:cNvSpPr>
            <a:spLocks noChangeShapeType="1"/>
          </p:cNvSpPr>
          <p:nvPr/>
        </p:nvSpPr>
        <p:spPr bwMode="auto">
          <a:xfrm flipH="1">
            <a:off x="6858000" y="6096000"/>
            <a:ext cx="533400" cy="228600"/>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099" name="Line 1035"/>
          <p:cNvSpPr>
            <a:spLocks noChangeShapeType="1"/>
          </p:cNvSpPr>
          <p:nvPr/>
        </p:nvSpPr>
        <p:spPr bwMode="auto">
          <a:xfrm>
            <a:off x="7848600" y="6172200"/>
            <a:ext cx="381000" cy="228600"/>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00" name="Line 1036"/>
          <p:cNvSpPr>
            <a:spLocks noChangeShapeType="1"/>
          </p:cNvSpPr>
          <p:nvPr/>
        </p:nvSpPr>
        <p:spPr bwMode="auto">
          <a:xfrm flipV="1">
            <a:off x="7924800" y="5791200"/>
            <a:ext cx="457200" cy="152400"/>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9101" name="Picture 103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06688" y="3048000"/>
            <a:ext cx="1722437"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102" name="Rectangle 1038"/>
          <p:cNvSpPr>
            <a:spLocks noChangeArrowheads="1"/>
          </p:cNvSpPr>
          <p:nvPr/>
        </p:nvSpPr>
        <p:spPr bwMode="auto">
          <a:xfrm>
            <a:off x="152400" y="3048000"/>
            <a:ext cx="1905000" cy="2819400"/>
          </a:xfrm>
          <a:prstGeom prst="rect">
            <a:avLst/>
          </a:prstGeom>
          <a:gradFill rotWithShape="1">
            <a:gsLst>
              <a:gs pos="0">
                <a:srgbClr val="0FC0FF"/>
              </a:gs>
              <a:gs pos="50000">
                <a:schemeClr val="bg1"/>
              </a:gs>
              <a:gs pos="100000">
                <a:srgbClr val="0FC0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i="1"/>
              <a:t>For example, </a:t>
            </a:r>
          </a:p>
          <a:p>
            <a:pPr algn="ctr"/>
            <a:r>
              <a:rPr lang="en-US" sz="2000" b="1" i="1"/>
              <a:t>what could </a:t>
            </a:r>
          </a:p>
          <a:p>
            <a:pPr algn="ctr"/>
            <a:r>
              <a:rPr lang="en-US" sz="2000" b="1" i="1"/>
              <a:t>cause this</a:t>
            </a:r>
          </a:p>
          <a:p>
            <a:pPr algn="ctr"/>
            <a:r>
              <a:rPr lang="en-US" sz="2000" b="1" i="1"/>
              <a:t> </a:t>
            </a:r>
            <a:r>
              <a:rPr lang="en-US" sz="2000" b="1" i="1">
                <a:solidFill>
                  <a:srgbClr val="FF0066"/>
                </a:solidFill>
              </a:rPr>
              <a:t>male driver</a:t>
            </a:r>
          </a:p>
          <a:p>
            <a:pPr algn="ctr"/>
            <a:r>
              <a:rPr lang="en-US" sz="2000" b="1" i="1"/>
              <a:t> to be </a:t>
            </a:r>
          </a:p>
          <a:p>
            <a:pPr algn="ctr"/>
            <a:r>
              <a:rPr lang="en-US" sz="2000" b="1" i="1"/>
              <a:t>distracted?</a:t>
            </a:r>
          </a:p>
        </p:txBody>
      </p:sp>
      <p:sp>
        <p:nvSpPr>
          <p:cNvPr id="89103" name="Rectangle 1039"/>
          <p:cNvSpPr>
            <a:spLocks noChangeArrowheads="1"/>
          </p:cNvSpPr>
          <p:nvPr/>
        </p:nvSpPr>
        <p:spPr bwMode="auto">
          <a:xfrm>
            <a:off x="152400" y="6248400"/>
            <a:ext cx="6324600" cy="381000"/>
          </a:xfrm>
          <a:prstGeom prst="rect">
            <a:avLst/>
          </a:prstGeom>
          <a:gradFill rotWithShape="1">
            <a:gsLst>
              <a:gs pos="0">
                <a:srgbClr val="0FC0FF"/>
              </a:gs>
              <a:gs pos="50000">
                <a:schemeClr val="bg1"/>
              </a:gs>
              <a:gs pos="100000">
                <a:srgbClr val="0FC0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t>…and if he looks too long, what could happen?</a:t>
            </a:r>
          </a:p>
        </p:txBody>
      </p:sp>
      <p:sp>
        <p:nvSpPr>
          <p:cNvPr id="89105" name="Line 1041"/>
          <p:cNvSpPr>
            <a:spLocks noChangeShapeType="1"/>
          </p:cNvSpPr>
          <p:nvPr/>
        </p:nvSpPr>
        <p:spPr bwMode="auto">
          <a:xfrm>
            <a:off x="5334000" y="3505200"/>
            <a:ext cx="0" cy="21336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89103"/>
                                        </p:tgtEl>
                                        <p:attrNameLst>
                                          <p:attrName>style.visibility</p:attrName>
                                        </p:attrNameLst>
                                      </p:cBhvr>
                                      <p:to>
                                        <p:strVal val="visible"/>
                                      </p:to>
                                    </p:set>
                                    <p:anim calcmode="lin" valueType="num">
                                      <p:cBhvr>
                                        <p:cTn id="7" dur="500" fill="hold"/>
                                        <p:tgtEl>
                                          <p:spTgt spid="89103"/>
                                        </p:tgtEl>
                                        <p:attrNameLst>
                                          <p:attrName>ppt_w</p:attrName>
                                        </p:attrNameLst>
                                      </p:cBhvr>
                                      <p:tavLst>
                                        <p:tav tm="0">
                                          <p:val>
                                            <p:strVal val="2/3*#ppt_w"/>
                                          </p:val>
                                        </p:tav>
                                        <p:tav tm="100000">
                                          <p:val>
                                            <p:strVal val="#ppt_w"/>
                                          </p:val>
                                        </p:tav>
                                      </p:tavLst>
                                    </p:anim>
                                    <p:anim calcmode="lin" valueType="num">
                                      <p:cBhvr>
                                        <p:cTn id="8" dur="500" fill="hold"/>
                                        <p:tgtEl>
                                          <p:spTgt spid="89103"/>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500"/>
                            </p:stCondLst>
                            <p:childTnLst>
                              <p:par>
                                <p:cTn id="10" presetID="1" presetClass="mediacall" presetSubtype="0" fill="hold" nodeType="afterEffect">
                                  <p:stCondLst>
                                    <p:cond delay="3500"/>
                                  </p:stCondLst>
                                  <p:childTnLst>
                                    <p:cmd type="call" cmd="playFrom(0.0)">
                                      <p:cBhvr>
                                        <p:cTn id="11" dur="1" fill="hold"/>
                                        <p:tgtEl>
                                          <p:spTgt spid="8910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
                <p:cTn id="12" fill="hold" display="0">
                  <p:stCondLst>
                    <p:cond delay="indefinite"/>
                  </p:stCondLst>
                  <p:endCondLst>
                    <p:cond evt="onPrev" delay="0">
                      <p:tgtEl>
                        <p:sldTgt/>
                      </p:tgtEl>
                    </p:cond>
                    <p:cond evt="onStopAudio" delay="0">
                      <p:tgtEl>
                        <p:sldTgt/>
                      </p:tgtEl>
                    </p:cond>
                  </p:endCondLst>
                </p:cTn>
                <p:tgtEl>
                  <p:spTgt spid="89106"/>
                </p:tgtEl>
              </p:cMediaNode>
            </p:audio>
          </p:childTnLst>
        </p:cTn>
      </p:par>
    </p:tnLst>
    <p:bldLst>
      <p:bldP spid="8910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152400" y="6248400"/>
            <a:ext cx="5562600" cy="381000"/>
          </a:xfrm>
          <a:prstGeom prst="rect">
            <a:avLst/>
          </a:prstGeom>
          <a:gradFill rotWithShape="1">
            <a:gsLst>
              <a:gs pos="0">
                <a:srgbClr val="0FC0FF"/>
              </a:gs>
              <a:gs pos="50000">
                <a:schemeClr val="bg1"/>
              </a:gs>
              <a:gs pos="100000">
                <a:srgbClr val="0FC0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t>There are many different distractions…</a:t>
            </a:r>
          </a:p>
        </p:txBody>
      </p:sp>
      <p:sp>
        <p:nvSpPr>
          <p:cNvPr id="95235" name="WordArt 3"/>
          <p:cNvSpPr>
            <a:spLocks noChangeArrowheads="1" noChangeShapeType="1" noTextEdit="1"/>
          </p:cNvSpPr>
          <p:nvPr/>
        </p:nvSpPr>
        <p:spPr bwMode="auto">
          <a:xfrm rot="-812444">
            <a:off x="304800" y="304800"/>
            <a:ext cx="2286000" cy="15224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4400" b="1" i="1" kern="10">
                <a:gradFill rotWithShape="1">
                  <a:gsLst>
                    <a:gs pos="0">
                      <a:srgbClr val="FF0000"/>
                    </a:gs>
                    <a:gs pos="100000">
                      <a:srgbClr val="009999"/>
                    </a:gs>
                  </a:gsLst>
                  <a:lin ang="5400000" scaled="1"/>
                </a:gradFill>
                <a:effectLst>
                  <a:outerShdw dist="28398" dir="1593903" algn="ctr" rotWithShape="0">
                    <a:srgbClr val="C0C0C0">
                      <a:alpha val="80000"/>
                    </a:srgbClr>
                  </a:outerShdw>
                </a:effectLst>
                <a:latin typeface="Times New Roman"/>
                <a:cs typeface="Times New Roman"/>
              </a:rPr>
              <a:t>Driving</a:t>
            </a:r>
          </a:p>
          <a:p>
            <a:pPr algn="ctr"/>
            <a:r>
              <a:rPr lang="en-US" sz="4400" b="1" i="1" kern="10">
                <a:gradFill rotWithShape="1">
                  <a:gsLst>
                    <a:gs pos="0">
                      <a:srgbClr val="FF0000"/>
                    </a:gs>
                    <a:gs pos="100000">
                      <a:srgbClr val="009999"/>
                    </a:gs>
                  </a:gsLst>
                  <a:lin ang="5400000" scaled="1"/>
                </a:gradFill>
                <a:effectLst>
                  <a:outerShdw dist="28398" dir="1593903" algn="ctr" rotWithShape="0">
                    <a:srgbClr val="C0C0C0">
                      <a:alpha val="80000"/>
                    </a:srgbClr>
                  </a:outerShdw>
                </a:effectLst>
                <a:latin typeface="Times New Roman"/>
                <a:cs typeface="Times New Roman"/>
              </a:rPr>
              <a:t> Distractions</a:t>
            </a:r>
          </a:p>
        </p:txBody>
      </p:sp>
      <p:sp>
        <p:nvSpPr>
          <p:cNvPr id="95236" name="Rectangle 4"/>
          <p:cNvSpPr>
            <a:spLocks noChangeArrowheads="1"/>
          </p:cNvSpPr>
          <p:nvPr/>
        </p:nvSpPr>
        <p:spPr bwMode="auto">
          <a:xfrm>
            <a:off x="3581400" y="1219200"/>
            <a:ext cx="4495800" cy="1524000"/>
          </a:xfrm>
          <a:prstGeom prst="rect">
            <a:avLst/>
          </a:prstGeom>
          <a:solidFill>
            <a:schemeClr val="tx2">
              <a:lumMod val="85000"/>
              <a:lumOff val="15000"/>
            </a:schemeClr>
          </a:solidFill>
          <a:ln>
            <a:noFill/>
          </a:ln>
          <a:effectLst>
            <a:outerShdw dist="28398" dir="1593903" algn="ctr" rotWithShape="0">
              <a:schemeClr val="tx1"/>
            </a:outerShdw>
          </a:effectLst>
          <a:extLst/>
        </p:spPr>
        <p:txBody>
          <a:bodyPr/>
          <a:lstStyle/>
          <a:p>
            <a:pPr marL="533400" indent="-533400">
              <a:lnSpc>
                <a:spcPct val="80000"/>
              </a:lnSpc>
              <a:spcBef>
                <a:spcPct val="20000"/>
              </a:spcBef>
              <a:buFontTx/>
              <a:buAutoNum type="arabicParenR"/>
            </a:pPr>
            <a:r>
              <a:rPr lang="en-US" b="1" dirty="0">
                <a:solidFill>
                  <a:schemeClr val="hlink"/>
                </a:solidFill>
              </a:rPr>
              <a:t>Those outside the vehicle</a:t>
            </a:r>
          </a:p>
          <a:p>
            <a:pPr marL="533400" indent="-533400">
              <a:lnSpc>
                <a:spcPct val="80000"/>
              </a:lnSpc>
              <a:spcBef>
                <a:spcPct val="20000"/>
              </a:spcBef>
              <a:buFontTx/>
              <a:buAutoNum type="arabicParenR"/>
            </a:pPr>
            <a:r>
              <a:rPr lang="en-US" b="1" dirty="0">
                <a:solidFill>
                  <a:schemeClr val="hlink"/>
                </a:solidFill>
              </a:rPr>
              <a:t>Those inside the vehicle</a:t>
            </a:r>
          </a:p>
          <a:p>
            <a:pPr marL="533400" indent="-533400">
              <a:lnSpc>
                <a:spcPct val="80000"/>
              </a:lnSpc>
              <a:spcBef>
                <a:spcPct val="20000"/>
              </a:spcBef>
              <a:buFontTx/>
              <a:buAutoNum type="arabicParenR"/>
            </a:pPr>
            <a:r>
              <a:rPr lang="en-US" b="1" dirty="0">
                <a:solidFill>
                  <a:schemeClr val="hlink"/>
                </a:solidFill>
              </a:rPr>
              <a:t>Those inside our mind </a:t>
            </a:r>
          </a:p>
          <a:p>
            <a:pPr marL="533400" indent="-533400">
              <a:lnSpc>
                <a:spcPct val="70000"/>
              </a:lnSpc>
              <a:spcBef>
                <a:spcPct val="20000"/>
              </a:spcBef>
            </a:pPr>
            <a:r>
              <a:rPr lang="en-US" b="1" dirty="0">
                <a:solidFill>
                  <a:schemeClr val="hlink"/>
                </a:solidFill>
              </a:rPr>
              <a:t>      (</a:t>
            </a:r>
            <a:r>
              <a:rPr lang="en-US" b="1" i="1" dirty="0">
                <a:solidFill>
                  <a:schemeClr val="hlink"/>
                </a:solidFill>
              </a:rPr>
              <a:t>unrelated to driving</a:t>
            </a:r>
            <a:r>
              <a:rPr lang="en-US" b="1" dirty="0">
                <a:solidFill>
                  <a:schemeClr val="hlink"/>
                </a:solidFill>
              </a:rPr>
              <a:t>)</a:t>
            </a:r>
          </a:p>
          <a:p>
            <a:pPr marL="533400" indent="-533400">
              <a:lnSpc>
                <a:spcPct val="80000"/>
              </a:lnSpc>
              <a:spcBef>
                <a:spcPct val="20000"/>
              </a:spcBef>
            </a:pPr>
            <a:endParaRPr lang="en-US" b="1" dirty="0">
              <a:solidFill>
                <a:schemeClr val="hlink"/>
              </a:solidFill>
            </a:endParaRPr>
          </a:p>
          <a:p>
            <a:pPr marL="533400" indent="-533400">
              <a:lnSpc>
                <a:spcPct val="80000"/>
              </a:lnSpc>
              <a:spcBef>
                <a:spcPct val="20000"/>
              </a:spcBef>
            </a:pPr>
            <a:endParaRPr lang="en-US" b="1" dirty="0">
              <a:solidFill>
                <a:schemeClr val="hlink"/>
              </a:solidFill>
            </a:endParaRPr>
          </a:p>
        </p:txBody>
      </p:sp>
      <p:sp>
        <p:nvSpPr>
          <p:cNvPr id="95237" name="Rectangle 5"/>
          <p:cNvSpPr>
            <a:spLocks noChangeArrowheads="1"/>
          </p:cNvSpPr>
          <p:nvPr/>
        </p:nvSpPr>
        <p:spPr bwMode="auto">
          <a:xfrm>
            <a:off x="2971800" y="685800"/>
            <a:ext cx="5943600" cy="838200"/>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533400" indent="-533400">
              <a:lnSpc>
                <a:spcPct val="80000"/>
              </a:lnSpc>
              <a:spcBef>
                <a:spcPct val="20000"/>
              </a:spcBef>
            </a:pPr>
            <a:r>
              <a:rPr lang="en-US" b="1" i="1" dirty="0">
                <a:solidFill>
                  <a:srgbClr val="FFFF00"/>
                </a:solidFill>
              </a:rPr>
              <a:t>       Basically there are three types:</a:t>
            </a:r>
            <a:r>
              <a:rPr lang="en-US" b="1" i="1" dirty="0">
                <a:solidFill>
                  <a:schemeClr val="hlink"/>
                </a:solidFill>
              </a:rPr>
              <a:t> </a:t>
            </a:r>
          </a:p>
          <a:p>
            <a:pPr marL="533400" indent="-533400">
              <a:lnSpc>
                <a:spcPct val="80000"/>
              </a:lnSpc>
              <a:spcBef>
                <a:spcPct val="20000"/>
              </a:spcBef>
            </a:pPr>
            <a:endParaRPr lang="en-US" b="1" dirty="0">
              <a:solidFill>
                <a:schemeClr val="hlink"/>
              </a:solidFill>
            </a:endParaRPr>
          </a:p>
          <a:p>
            <a:pPr marL="533400" indent="-533400">
              <a:lnSpc>
                <a:spcPct val="80000"/>
              </a:lnSpc>
              <a:spcBef>
                <a:spcPct val="20000"/>
              </a:spcBef>
            </a:pPr>
            <a:endParaRPr lang="en-US" b="1" dirty="0">
              <a:solidFill>
                <a:schemeClr val="hlink"/>
              </a:solidFill>
            </a:endParaRPr>
          </a:p>
        </p:txBody>
      </p:sp>
      <p:sp>
        <p:nvSpPr>
          <p:cNvPr id="95238" name="Rectangle 6"/>
          <p:cNvSpPr>
            <a:spLocks noChangeArrowheads="1"/>
          </p:cNvSpPr>
          <p:nvPr/>
        </p:nvSpPr>
        <p:spPr bwMode="auto">
          <a:xfrm>
            <a:off x="-228600" y="3276600"/>
            <a:ext cx="5410200" cy="2819400"/>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533400" indent="-533400">
              <a:lnSpc>
                <a:spcPct val="90000"/>
              </a:lnSpc>
              <a:spcBef>
                <a:spcPct val="20000"/>
              </a:spcBef>
            </a:pPr>
            <a:r>
              <a:rPr lang="en-US" b="1">
                <a:solidFill>
                  <a:srgbClr val="FFFF00"/>
                </a:solidFill>
              </a:rPr>
              <a:t>      The purpose of this lesson is      to become aware of the many distractions that could divert our attention away from the driving task and learn some strategies to minimize or defuse them.</a:t>
            </a:r>
            <a:endParaRPr lang="en-US" b="1">
              <a:solidFill>
                <a:schemeClr val="hlink"/>
              </a:solidFill>
            </a:endParaRPr>
          </a:p>
          <a:p>
            <a:pPr marL="533400" indent="-533400">
              <a:lnSpc>
                <a:spcPct val="90000"/>
              </a:lnSpc>
              <a:spcBef>
                <a:spcPct val="20000"/>
              </a:spcBef>
            </a:pPr>
            <a:endParaRPr lang="en-US" b="1">
              <a:solidFill>
                <a:schemeClr val="hlink"/>
              </a:solidFill>
            </a:endParaRPr>
          </a:p>
        </p:txBody>
      </p:sp>
      <p:sp>
        <p:nvSpPr>
          <p:cNvPr id="95239" name="Rectangle 7"/>
          <p:cNvSpPr>
            <a:spLocks noChangeArrowheads="1"/>
          </p:cNvSpPr>
          <p:nvPr/>
        </p:nvSpPr>
        <p:spPr bwMode="auto">
          <a:xfrm>
            <a:off x="5638800" y="5638800"/>
            <a:ext cx="3124200" cy="990600"/>
          </a:xfrm>
          <a:prstGeom prst="rect">
            <a:avLst/>
          </a:prstGeom>
          <a:gradFill rotWithShape="1">
            <a:gsLst>
              <a:gs pos="0">
                <a:srgbClr val="0FC0FF"/>
              </a:gs>
              <a:gs pos="50000">
                <a:schemeClr val="bg1"/>
              </a:gs>
              <a:gs pos="100000">
                <a:srgbClr val="0FC0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a:t>Let’s begin with </a:t>
            </a:r>
          </a:p>
          <a:p>
            <a:pPr algn="ctr"/>
            <a:r>
              <a:rPr lang="en-US" sz="1800" b="1"/>
              <a:t>some that are </a:t>
            </a:r>
          </a:p>
          <a:p>
            <a:pPr algn="ctr"/>
            <a:r>
              <a:rPr lang="en-US" sz="1800" b="1"/>
              <a:t>outside the vehicle</a:t>
            </a:r>
          </a:p>
        </p:txBody>
      </p:sp>
      <p:pic>
        <p:nvPicPr>
          <p:cNvPr id="95240" name="Picture 8" descr="j011530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43800" y="3352800"/>
            <a:ext cx="1350963" cy="1854200"/>
          </a:xfrm>
          <a:prstGeom prst="rect">
            <a:avLst/>
          </a:prstGeom>
          <a:noFill/>
          <a:extLst>
            <a:ext uri="{909E8E84-426E-40DD-AFC4-6F175D3DCCD1}">
              <a14:hiddenFill xmlns:a14="http://schemas.microsoft.com/office/drawing/2010/main">
                <a:solidFill>
                  <a:srgbClr val="FFFFFF"/>
                </a:solidFill>
              </a14:hiddenFill>
            </a:ext>
          </a:extLst>
        </p:spPr>
      </p:pic>
      <p:sp>
        <p:nvSpPr>
          <p:cNvPr id="95241" name="Line 9"/>
          <p:cNvSpPr>
            <a:spLocks noChangeShapeType="1"/>
          </p:cNvSpPr>
          <p:nvPr/>
        </p:nvSpPr>
        <p:spPr bwMode="auto">
          <a:xfrm>
            <a:off x="7467600" y="2971800"/>
            <a:ext cx="457200" cy="3810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42" name="AutoShape 10"/>
          <p:cNvSpPr>
            <a:spLocks noChangeArrowheads="1"/>
          </p:cNvSpPr>
          <p:nvPr/>
        </p:nvSpPr>
        <p:spPr bwMode="auto">
          <a:xfrm>
            <a:off x="5486400" y="3124200"/>
            <a:ext cx="1981200" cy="1600200"/>
          </a:xfrm>
          <a:prstGeom prst="cloudCallout">
            <a:avLst>
              <a:gd name="adj1" fmla="val 65306"/>
              <a:gd name="adj2" fmla="val -17264"/>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90000"/>
              </a:lnSpc>
            </a:pPr>
            <a:r>
              <a:rPr lang="en-US" sz="1400" b="1" i="1" dirty="0"/>
              <a:t>I wonder what </a:t>
            </a:r>
            <a:r>
              <a:rPr lang="en-US" sz="1400" b="1" i="1" dirty="0" err="1"/>
              <a:t>Bessy</a:t>
            </a:r>
            <a:r>
              <a:rPr lang="en-US" sz="1400" b="1" i="1" dirty="0"/>
              <a:t> is planning for my birthday?</a:t>
            </a:r>
          </a:p>
        </p:txBody>
      </p:sp>
      <p:sp>
        <p:nvSpPr>
          <p:cNvPr id="95243" name="Rectangle 11"/>
          <p:cNvSpPr>
            <a:spLocks noChangeArrowheads="1"/>
          </p:cNvSpPr>
          <p:nvPr/>
        </p:nvSpPr>
        <p:spPr bwMode="auto">
          <a:xfrm>
            <a:off x="304800" y="2057400"/>
            <a:ext cx="2971800" cy="990600"/>
          </a:xfrm>
          <a:prstGeom prst="rect">
            <a:avLst/>
          </a:prstGeom>
          <a:gradFill rotWithShape="1">
            <a:gsLst>
              <a:gs pos="0">
                <a:srgbClr val="6699FF"/>
              </a:gs>
              <a:gs pos="50000">
                <a:schemeClr val="bg1"/>
              </a:gs>
              <a:gs pos="100000">
                <a:srgbClr val="6699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b="1"/>
              <a:t>Distractions could also be </a:t>
            </a:r>
          </a:p>
          <a:p>
            <a:pPr algn="ctr"/>
            <a:r>
              <a:rPr lang="en-US" sz="1600" b="1"/>
              <a:t>classified as visual, </a:t>
            </a:r>
          </a:p>
          <a:p>
            <a:pPr algn="ctr"/>
            <a:r>
              <a:rPr lang="en-US" sz="1600" b="1"/>
              <a:t>mechanical or cognitive</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5237"/>
                                        </p:tgtEl>
                                        <p:attrNameLst>
                                          <p:attrName>style.visibility</p:attrName>
                                        </p:attrNameLst>
                                      </p:cBhvr>
                                      <p:to>
                                        <p:strVal val="visible"/>
                                      </p:to>
                                    </p:set>
                                    <p:animEffect transition="in" filter="wipe(up)">
                                      <p:cBhvr>
                                        <p:cTn id="7" dur="500"/>
                                        <p:tgtEl>
                                          <p:spTgt spid="952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5236"/>
                                        </p:tgtEl>
                                        <p:attrNameLst>
                                          <p:attrName>style.visibility</p:attrName>
                                        </p:attrNameLst>
                                      </p:cBhvr>
                                      <p:to>
                                        <p:strVal val="visible"/>
                                      </p:to>
                                    </p:set>
                                    <p:animEffect transition="in" filter="wipe(up)">
                                      <p:cBhvr>
                                        <p:cTn id="12" dur="500"/>
                                        <p:tgtEl>
                                          <p:spTgt spid="95236"/>
                                        </p:tgtEl>
                                      </p:cBhvr>
                                    </p:animEffect>
                                  </p:childTnLst>
                                </p:cTn>
                              </p:par>
                            </p:childTnLst>
                          </p:cTn>
                        </p:par>
                      </p:childTnLst>
                    </p:cTn>
                  </p:par>
                  <p:par>
                    <p:cTn id="13" fill="hold">
                      <p:stCondLst>
                        <p:cond delay="indefinite"/>
                      </p:stCondLst>
                      <p:childTnLst>
                        <p:par>
                          <p:cTn id="14" fill="hold" nodeType="after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5241"/>
                                        </p:tgtEl>
                                        <p:attrNameLst>
                                          <p:attrName>style.visibility</p:attrName>
                                        </p:attrNameLst>
                                      </p:cBhvr>
                                      <p:to>
                                        <p:strVal val="visible"/>
                                      </p:to>
                                    </p:set>
                                    <p:animEffect transition="in" filter="wipe(up)">
                                      <p:cBhvr>
                                        <p:cTn id="17" dur="500"/>
                                        <p:tgtEl>
                                          <p:spTgt spid="95241"/>
                                        </p:tgtEl>
                                      </p:cBhvr>
                                    </p:animEffect>
                                  </p:childTnLst>
                                </p:cTn>
                              </p:par>
                            </p:childTnLst>
                          </p:cTn>
                        </p:par>
                        <p:par>
                          <p:cTn id="18" fill="hold" nodeType="afterGroup">
                            <p:stCondLst>
                              <p:cond delay="500"/>
                            </p:stCondLst>
                            <p:childTnLst>
                              <p:par>
                                <p:cTn id="19" presetID="9" presetClass="entr" presetSubtype="0" fill="hold" nodeType="afterEffect">
                                  <p:stCondLst>
                                    <p:cond delay="1000"/>
                                  </p:stCondLst>
                                  <p:childTnLst>
                                    <p:set>
                                      <p:cBhvr>
                                        <p:cTn id="20" dur="1" fill="hold">
                                          <p:stCondLst>
                                            <p:cond delay="0"/>
                                          </p:stCondLst>
                                        </p:cTn>
                                        <p:tgtEl>
                                          <p:spTgt spid="95240"/>
                                        </p:tgtEl>
                                        <p:attrNameLst>
                                          <p:attrName>style.visibility</p:attrName>
                                        </p:attrNameLst>
                                      </p:cBhvr>
                                      <p:to>
                                        <p:strVal val="visible"/>
                                      </p:to>
                                    </p:set>
                                    <p:animEffect transition="in" filter="dissolve">
                                      <p:cBhvr>
                                        <p:cTn id="21" dur="500"/>
                                        <p:tgtEl>
                                          <p:spTgt spid="95240"/>
                                        </p:tgtEl>
                                      </p:cBhvr>
                                    </p:animEffect>
                                  </p:childTnLst>
                                </p:cTn>
                              </p:par>
                            </p:childTnLst>
                          </p:cTn>
                        </p:par>
                        <p:par>
                          <p:cTn id="22" fill="hold" nodeType="afterGroup">
                            <p:stCondLst>
                              <p:cond delay="2000"/>
                            </p:stCondLst>
                            <p:childTnLst>
                              <p:par>
                                <p:cTn id="23" presetID="9" presetClass="entr" presetSubtype="0" fill="hold" grpId="0" nodeType="afterEffect">
                                  <p:stCondLst>
                                    <p:cond delay="0"/>
                                  </p:stCondLst>
                                  <p:childTnLst>
                                    <p:set>
                                      <p:cBhvr>
                                        <p:cTn id="24" dur="1" fill="hold">
                                          <p:stCondLst>
                                            <p:cond delay="0"/>
                                          </p:stCondLst>
                                        </p:cTn>
                                        <p:tgtEl>
                                          <p:spTgt spid="95242"/>
                                        </p:tgtEl>
                                        <p:attrNameLst>
                                          <p:attrName>style.visibility</p:attrName>
                                        </p:attrNameLst>
                                      </p:cBhvr>
                                      <p:to>
                                        <p:strVal val="visible"/>
                                      </p:to>
                                    </p:set>
                                    <p:animEffect transition="in" filter="dissolve">
                                      <p:cBhvr>
                                        <p:cTn id="25" dur="500"/>
                                        <p:tgtEl>
                                          <p:spTgt spid="9524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272" fill="hold" grpId="0" nodeType="clickEffect">
                                  <p:stCondLst>
                                    <p:cond delay="0"/>
                                  </p:stCondLst>
                                  <p:childTnLst>
                                    <p:set>
                                      <p:cBhvr>
                                        <p:cTn id="29" dur="1" fill="hold">
                                          <p:stCondLst>
                                            <p:cond delay="0"/>
                                          </p:stCondLst>
                                        </p:cTn>
                                        <p:tgtEl>
                                          <p:spTgt spid="95243"/>
                                        </p:tgtEl>
                                        <p:attrNameLst>
                                          <p:attrName>style.visibility</p:attrName>
                                        </p:attrNameLst>
                                      </p:cBhvr>
                                      <p:to>
                                        <p:strVal val="visible"/>
                                      </p:to>
                                    </p:set>
                                    <p:anim calcmode="lin" valueType="num">
                                      <p:cBhvr>
                                        <p:cTn id="30" dur="500" fill="hold"/>
                                        <p:tgtEl>
                                          <p:spTgt spid="95243"/>
                                        </p:tgtEl>
                                        <p:attrNameLst>
                                          <p:attrName>ppt_w</p:attrName>
                                        </p:attrNameLst>
                                      </p:cBhvr>
                                      <p:tavLst>
                                        <p:tav tm="0">
                                          <p:val>
                                            <p:strVal val="2/3*#ppt_w"/>
                                          </p:val>
                                        </p:tav>
                                        <p:tav tm="100000">
                                          <p:val>
                                            <p:strVal val="#ppt_w"/>
                                          </p:val>
                                        </p:tav>
                                      </p:tavLst>
                                    </p:anim>
                                    <p:anim calcmode="lin" valueType="num">
                                      <p:cBhvr>
                                        <p:cTn id="31" dur="500" fill="hold"/>
                                        <p:tgtEl>
                                          <p:spTgt spid="95243"/>
                                        </p:tgtEl>
                                        <p:attrNameLst>
                                          <p:attrName>ppt_h</p:attrName>
                                        </p:attrNameLst>
                                      </p:cBhvr>
                                      <p:tavLst>
                                        <p:tav tm="0">
                                          <p:val>
                                            <p:strVal val="2/3*#ppt_h"/>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95238"/>
                                        </p:tgtEl>
                                        <p:attrNameLst>
                                          <p:attrName>style.visibility</p:attrName>
                                        </p:attrNameLst>
                                      </p:cBhvr>
                                      <p:to>
                                        <p:strVal val="visible"/>
                                      </p:to>
                                    </p:set>
                                    <p:animEffect transition="in" filter="wipe(up)">
                                      <p:cBhvr>
                                        <p:cTn id="36" dur="500"/>
                                        <p:tgtEl>
                                          <p:spTgt spid="9523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272" fill="hold" grpId="0" nodeType="clickEffect">
                                  <p:stCondLst>
                                    <p:cond delay="0"/>
                                  </p:stCondLst>
                                  <p:childTnLst>
                                    <p:set>
                                      <p:cBhvr>
                                        <p:cTn id="40" dur="1" fill="hold">
                                          <p:stCondLst>
                                            <p:cond delay="0"/>
                                          </p:stCondLst>
                                        </p:cTn>
                                        <p:tgtEl>
                                          <p:spTgt spid="95239"/>
                                        </p:tgtEl>
                                        <p:attrNameLst>
                                          <p:attrName>style.visibility</p:attrName>
                                        </p:attrNameLst>
                                      </p:cBhvr>
                                      <p:to>
                                        <p:strVal val="visible"/>
                                      </p:to>
                                    </p:set>
                                    <p:anim calcmode="lin" valueType="num">
                                      <p:cBhvr>
                                        <p:cTn id="41" dur="500" fill="hold"/>
                                        <p:tgtEl>
                                          <p:spTgt spid="95239"/>
                                        </p:tgtEl>
                                        <p:attrNameLst>
                                          <p:attrName>ppt_w</p:attrName>
                                        </p:attrNameLst>
                                      </p:cBhvr>
                                      <p:tavLst>
                                        <p:tav tm="0">
                                          <p:val>
                                            <p:strVal val="2/3*#ppt_w"/>
                                          </p:val>
                                        </p:tav>
                                        <p:tav tm="100000">
                                          <p:val>
                                            <p:strVal val="#ppt_w"/>
                                          </p:val>
                                        </p:tav>
                                      </p:tavLst>
                                    </p:anim>
                                    <p:anim calcmode="lin" valueType="num">
                                      <p:cBhvr>
                                        <p:cTn id="42" dur="500" fill="hold"/>
                                        <p:tgtEl>
                                          <p:spTgt spid="95239"/>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6" grpId="0" animBg="1"/>
      <p:bldP spid="95237" grpId="0"/>
      <p:bldP spid="95238" grpId="0"/>
      <p:bldP spid="95239" grpId="0" animBg="1"/>
      <p:bldP spid="95241" grpId="0" animBg="1"/>
      <p:bldP spid="95242" grpId="0" animBg="1"/>
      <p:bldP spid="9524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2"/>
          <p:cNvSpPr>
            <a:spLocks noGrp="1" noChangeArrowheads="1"/>
          </p:cNvSpPr>
          <p:nvPr>
            <p:ph type="body" sz="half" idx="1"/>
          </p:nvPr>
        </p:nvSpPr>
        <p:spPr>
          <a:xfrm>
            <a:off x="3048000" y="609600"/>
            <a:ext cx="6096000" cy="533400"/>
          </a:xfrm>
          <a:effectLst>
            <a:outerShdw dist="28398" dir="1593903" algn="ctr" rotWithShape="0">
              <a:schemeClr val="tx1"/>
            </a:outerShdw>
          </a:effectLst>
        </p:spPr>
        <p:txBody>
          <a:bodyPr/>
          <a:lstStyle/>
          <a:p>
            <a:pPr>
              <a:lnSpc>
                <a:spcPct val="80000"/>
              </a:lnSpc>
              <a:buFontTx/>
              <a:buNone/>
            </a:pPr>
            <a:r>
              <a:rPr lang="en-US" sz="2400" b="1">
                <a:solidFill>
                  <a:srgbClr val="FFFF00"/>
                </a:solidFill>
              </a:rPr>
              <a:t>First some generalities:</a:t>
            </a:r>
          </a:p>
          <a:p>
            <a:pPr>
              <a:lnSpc>
                <a:spcPct val="90000"/>
              </a:lnSpc>
              <a:buFontTx/>
              <a:buNone/>
            </a:pPr>
            <a:r>
              <a:rPr lang="en-US" sz="2400" b="1">
                <a:solidFill>
                  <a:schemeClr val="hlink"/>
                </a:solidFill>
              </a:rPr>
              <a:t> </a:t>
            </a:r>
          </a:p>
        </p:txBody>
      </p:sp>
      <p:sp>
        <p:nvSpPr>
          <p:cNvPr id="90115" name="WordArt 3"/>
          <p:cNvSpPr>
            <a:spLocks noChangeArrowheads="1" noChangeShapeType="1" noTextEdit="1"/>
          </p:cNvSpPr>
          <p:nvPr/>
        </p:nvSpPr>
        <p:spPr bwMode="auto">
          <a:xfrm rot="-812444">
            <a:off x="304800" y="304800"/>
            <a:ext cx="2286000" cy="15224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4400" b="1" i="1" kern="10">
                <a:gradFill rotWithShape="1">
                  <a:gsLst>
                    <a:gs pos="0">
                      <a:srgbClr val="FF0000"/>
                    </a:gs>
                    <a:gs pos="100000">
                      <a:srgbClr val="009999"/>
                    </a:gs>
                  </a:gsLst>
                  <a:lin ang="5400000" scaled="1"/>
                </a:gradFill>
                <a:effectLst>
                  <a:outerShdw dist="28398" dir="1593903" algn="ctr" rotWithShape="0">
                    <a:srgbClr val="C0C0C0">
                      <a:alpha val="80000"/>
                    </a:srgbClr>
                  </a:outerShdw>
                </a:effectLst>
                <a:latin typeface="Times New Roman"/>
                <a:cs typeface="Times New Roman"/>
              </a:rPr>
              <a:t>Driving</a:t>
            </a:r>
          </a:p>
          <a:p>
            <a:pPr algn="ctr"/>
            <a:r>
              <a:rPr lang="en-US" sz="4400" b="1" i="1" kern="10">
                <a:gradFill rotWithShape="1">
                  <a:gsLst>
                    <a:gs pos="0">
                      <a:srgbClr val="FF0000"/>
                    </a:gs>
                    <a:gs pos="100000">
                      <a:srgbClr val="009999"/>
                    </a:gs>
                  </a:gsLst>
                  <a:lin ang="5400000" scaled="1"/>
                </a:gradFill>
                <a:effectLst>
                  <a:outerShdw dist="28398" dir="1593903" algn="ctr" rotWithShape="0">
                    <a:srgbClr val="C0C0C0">
                      <a:alpha val="80000"/>
                    </a:srgbClr>
                  </a:outerShdw>
                </a:effectLst>
                <a:latin typeface="Times New Roman"/>
                <a:cs typeface="Times New Roman"/>
              </a:rPr>
              <a:t> Distractions</a:t>
            </a:r>
          </a:p>
        </p:txBody>
      </p:sp>
      <p:sp>
        <p:nvSpPr>
          <p:cNvPr id="90116" name="Rectangle 4"/>
          <p:cNvSpPr>
            <a:spLocks noChangeArrowheads="1"/>
          </p:cNvSpPr>
          <p:nvPr/>
        </p:nvSpPr>
        <p:spPr bwMode="auto">
          <a:xfrm>
            <a:off x="2286000" y="4876800"/>
            <a:ext cx="5486400" cy="990600"/>
          </a:xfrm>
          <a:prstGeom prst="rect">
            <a:avLst/>
          </a:prstGeom>
          <a:gradFill rotWithShape="1">
            <a:gsLst>
              <a:gs pos="0">
                <a:srgbClr val="5E9EFF"/>
              </a:gs>
              <a:gs pos="20000">
                <a:srgbClr val="85C2FF"/>
              </a:gs>
              <a:gs pos="35000">
                <a:srgbClr val="C4D6EB"/>
              </a:gs>
              <a:gs pos="50000">
                <a:srgbClr val="FFEBFA"/>
              </a:gs>
              <a:gs pos="65000">
                <a:srgbClr val="C4D6EB"/>
              </a:gs>
              <a:gs pos="80001">
                <a:srgbClr val="85C2FF"/>
              </a:gs>
              <a:gs pos="100000">
                <a:srgbClr val="5E9E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dirty="0"/>
              <a:t>Let’s start with the outside distraction:</a:t>
            </a:r>
          </a:p>
          <a:p>
            <a:pPr algn="ctr"/>
            <a:r>
              <a:rPr lang="en-US" b="1" i="1" dirty="0">
                <a:solidFill>
                  <a:srgbClr val="C00000"/>
                </a:solidFill>
              </a:rPr>
              <a:t>other people we see</a:t>
            </a:r>
          </a:p>
        </p:txBody>
      </p:sp>
      <p:sp>
        <p:nvSpPr>
          <p:cNvPr id="90117" name="WordArt 5"/>
          <p:cNvSpPr>
            <a:spLocks noChangeArrowheads="1" noChangeShapeType="1" noTextEdit="1"/>
          </p:cNvSpPr>
          <p:nvPr/>
        </p:nvSpPr>
        <p:spPr bwMode="auto">
          <a:xfrm rot="-268030">
            <a:off x="609600" y="1905000"/>
            <a:ext cx="17526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4400" b="1" i="1" kern="10">
                <a:gradFill rotWithShape="1">
                  <a:gsLst>
                    <a:gs pos="0">
                      <a:srgbClr val="FF0000"/>
                    </a:gs>
                    <a:gs pos="100000">
                      <a:srgbClr val="009999"/>
                    </a:gs>
                  </a:gsLst>
                  <a:lin ang="5400000" scaled="1"/>
                </a:gradFill>
                <a:effectLst>
                  <a:outerShdw dist="28398" dir="1593903" algn="ctr" rotWithShape="0">
                    <a:srgbClr val="C0C0C0">
                      <a:alpha val="80000"/>
                    </a:srgbClr>
                  </a:outerShdw>
                </a:effectLst>
                <a:latin typeface="Times New Roman"/>
                <a:cs typeface="Times New Roman"/>
              </a:rPr>
              <a:t>. . . outside the vehicle</a:t>
            </a:r>
          </a:p>
        </p:txBody>
      </p:sp>
      <p:sp>
        <p:nvSpPr>
          <p:cNvPr id="90118" name="Rectangle 6"/>
          <p:cNvSpPr>
            <a:spLocks noChangeArrowheads="1"/>
          </p:cNvSpPr>
          <p:nvPr/>
        </p:nvSpPr>
        <p:spPr bwMode="auto">
          <a:xfrm>
            <a:off x="2743200" y="1219200"/>
            <a:ext cx="6019800" cy="2590800"/>
          </a:xfrm>
          <a:prstGeom prst="rect">
            <a:avLst/>
          </a:prstGeom>
          <a:solidFill>
            <a:schemeClr val="tx2">
              <a:lumMod val="85000"/>
              <a:lumOff val="15000"/>
            </a:schemeClr>
          </a:solidFill>
          <a:ln>
            <a:noFill/>
          </a:ln>
          <a:effectLst>
            <a:outerShdw dist="28398" dir="1593903" algn="ctr" rotWithShape="0">
              <a:schemeClr val="tx1"/>
            </a:outerShdw>
          </a:effectLst>
          <a:extLst/>
        </p:spPr>
        <p:txBody>
          <a:bodyPr/>
          <a:lstStyle/>
          <a:p>
            <a:pPr marL="342900" indent="-342900">
              <a:spcBef>
                <a:spcPct val="20000"/>
              </a:spcBef>
            </a:pPr>
            <a:r>
              <a:rPr lang="en-US" b="1" dirty="0">
                <a:solidFill>
                  <a:schemeClr val="hlink"/>
                </a:solidFill>
              </a:rPr>
              <a:t>   Some may affect you…others may not</a:t>
            </a:r>
          </a:p>
          <a:p>
            <a:pPr marL="342900" indent="-342900">
              <a:spcBef>
                <a:spcPct val="20000"/>
              </a:spcBef>
            </a:pPr>
            <a:r>
              <a:rPr lang="en-US" b="1" dirty="0">
                <a:solidFill>
                  <a:schemeClr val="hlink"/>
                </a:solidFill>
              </a:rPr>
              <a:t>   </a:t>
            </a:r>
            <a:r>
              <a:rPr lang="en-US" b="1" dirty="0">
                <a:solidFill>
                  <a:srgbClr val="00FFFF"/>
                </a:solidFill>
              </a:rPr>
              <a:t>Some are worse than others</a:t>
            </a:r>
            <a:r>
              <a:rPr lang="en-US" b="1" dirty="0">
                <a:solidFill>
                  <a:schemeClr val="hlink"/>
                </a:solidFill>
              </a:rPr>
              <a:t> </a:t>
            </a:r>
          </a:p>
          <a:p>
            <a:pPr marL="342900" indent="-342900">
              <a:spcBef>
                <a:spcPct val="20000"/>
              </a:spcBef>
            </a:pPr>
            <a:r>
              <a:rPr lang="en-US" b="1" dirty="0">
                <a:solidFill>
                  <a:schemeClr val="hlink"/>
                </a:solidFill>
              </a:rPr>
              <a:t>   Distractions in your life will probably change as you get older</a:t>
            </a:r>
          </a:p>
          <a:p>
            <a:pPr marL="342900" indent="-342900">
              <a:spcBef>
                <a:spcPct val="20000"/>
              </a:spcBef>
            </a:pPr>
            <a:r>
              <a:rPr lang="en-US" b="1" dirty="0">
                <a:solidFill>
                  <a:schemeClr val="hlink"/>
                </a:solidFill>
              </a:rPr>
              <a:t>   </a:t>
            </a:r>
            <a:r>
              <a:rPr lang="en-US" b="1" dirty="0">
                <a:solidFill>
                  <a:srgbClr val="00FFFF"/>
                </a:solidFill>
              </a:rPr>
              <a:t>Strategies for dealing with them will depend upon the situation</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0117"/>
                                        </p:tgtEl>
                                        <p:attrNameLst>
                                          <p:attrName>style.visibility</p:attrName>
                                        </p:attrNameLst>
                                      </p:cBhvr>
                                      <p:to>
                                        <p:strVal val="visible"/>
                                      </p:to>
                                    </p:set>
                                    <p:animEffect transition="in" filter="wipe(left)">
                                      <p:cBhvr>
                                        <p:cTn id="7" dur="500"/>
                                        <p:tgtEl>
                                          <p:spTgt spid="901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0114"/>
                                        </p:tgtEl>
                                        <p:attrNameLst>
                                          <p:attrName>style.visibility</p:attrName>
                                        </p:attrNameLst>
                                      </p:cBhvr>
                                      <p:to>
                                        <p:strVal val="visible"/>
                                      </p:to>
                                    </p:set>
                                    <p:animEffect transition="in" filter="wipe(up)">
                                      <p:cBhvr>
                                        <p:cTn id="12" dur="500"/>
                                        <p:tgtEl>
                                          <p:spTgt spid="901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0118">
                                            <p:bg/>
                                          </p:spTgt>
                                        </p:tgtEl>
                                        <p:attrNameLst>
                                          <p:attrName>style.visibility</p:attrName>
                                        </p:attrNameLst>
                                      </p:cBhvr>
                                      <p:to>
                                        <p:strVal val="visible"/>
                                      </p:to>
                                    </p:set>
                                    <p:animEffect transition="in" filter="wipe(up)">
                                      <p:cBhvr>
                                        <p:cTn id="17" dur="500"/>
                                        <p:tgtEl>
                                          <p:spTgt spid="90118">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0118">
                                            <p:txEl>
                                              <p:pRg st="0" end="0"/>
                                            </p:txEl>
                                          </p:spTgt>
                                        </p:tgtEl>
                                        <p:attrNameLst>
                                          <p:attrName>style.visibility</p:attrName>
                                        </p:attrNameLst>
                                      </p:cBhvr>
                                      <p:to>
                                        <p:strVal val="visible"/>
                                      </p:to>
                                    </p:set>
                                    <p:animEffect transition="in" filter="wipe(up)">
                                      <p:cBhvr>
                                        <p:cTn id="22" dur="500"/>
                                        <p:tgtEl>
                                          <p:spTgt spid="90118">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0118">
                                            <p:txEl>
                                              <p:pRg st="1" end="1"/>
                                            </p:txEl>
                                          </p:spTgt>
                                        </p:tgtEl>
                                        <p:attrNameLst>
                                          <p:attrName>style.visibility</p:attrName>
                                        </p:attrNameLst>
                                      </p:cBhvr>
                                      <p:to>
                                        <p:strVal val="visible"/>
                                      </p:to>
                                    </p:set>
                                    <p:animEffect transition="in" filter="wipe(up)">
                                      <p:cBhvr>
                                        <p:cTn id="27" dur="500"/>
                                        <p:tgtEl>
                                          <p:spTgt spid="90118">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0118">
                                            <p:txEl>
                                              <p:pRg st="2" end="2"/>
                                            </p:txEl>
                                          </p:spTgt>
                                        </p:tgtEl>
                                        <p:attrNameLst>
                                          <p:attrName>style.visibility</p:attrName>
                                        </p:attrNameLst>
                                      </p:cBhvr>
                                      <p:to>
                                        <p:strVal val="visible"/>
                                      </p:to>
                                    </p:set>
                                    <p:animEffect transition="in" filter="wipe(up)">
                                      <p:cBhvr>
                                        <p:cTn id="32" dur="500"/>
                                        <p:tgtEl>
                                          <p:spTgt spid="90118">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0118">
                                            <p:txEl>
                                              <p:pRg st="3" end="3"/>
                                            </p:txEl>
                                          </p:spTgt>
                                        </p:tgtEl>
                                        <p:attrNameLst>
                                          <p:attrName>style.visibility</p:attrName>
                                        </p:attrNameLst>
                                      </p:cBhvr>
                                      <p:to>
                                        <p:strVal val="visible"/>
                                      </p:to>
                                    </p:set>
                                    <p:animEffect transition="in" filter="wipe(up)">
                                      <p:cBhvr>
                                        <p:cTn id="37" dur="500"/>
                                        <p:tgtEl>
                                          <p:spTgt spid="90118">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3" presetClass="entr" presetSubtype="272" fill="hold" grpId="0" nodeType="clickEffect">
                                  <p:stCondLst>
                                    <p:cond delay="0"/>
                                  </p:stCondLst>
                                  <p:childTnLst>
                                    <p:set>
                                      <p:cBhvr>
                                        <p:cTn id="41" dur="1" fill="hold">
                                          <p:stCondLst>
                                            <p:cond delay="0"/>
                                          </p:stCondLst>
                                        </p:cTn>
                                        <p:tgtEl>
                                          <p:spTgt spid="90116"/>
                                        </p:tgtEl>
                                        <p:attrNameLst>
                                          <p:attrName>style.visibility</p:attrName>
                                        </p:attrNameLst>
                                      </p:cBhvr>
                                      <p:to>
                                        <p:strVal val="visible"/>
                                      </p:to>
                                    </p:set>
                                    <p:anim calcmode="lin" valueType="num">
                                      <p:cBhvr>
                                        <p:cTn id="42" dur="500" fill="hold"/>
                                        <p:tgtEl>
                                          <p:spTgt spid="90116"/>
                                        </p:tgtEl>
                                        <p:attrNameLst>
                                          <p:attrName>ppt_w</p:attrName>
                                        </p:attrNameLst>
                                      </p:cBhvr>
                                      <p:tavLst>
                                        <p:tav tm="0">
                                          <p:val>
                                            <p:strVal val="2/3*#ppt_w"/>
                                          </p:val>
                                        </p:tav>
                                        <p:tav tm="100000">
                                          <p:val>
                                            <p:strVal val="#ppt_w"/>
                                          </p:val>
                                        </p:tav>
                                      </p:tavLst>
                                    </p:anim>
                                    <p:anim calcmode="lin" valueType="num">
                                      <p:cBhvr>
                                        <p:cTn id="43" dur="500" fill="hold"/>
                                        <p:tgtEl>
                                          <p:spTgt spid="9011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90116" grpId="0" animBg="1"/>
      <p:bldP spid="90117" grpId="0" animBg="1"/>
      <p:bldP spid="90118"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6" name="Rectangle 8"/>
          <p:cNvSpPr>
            <a:spLocks noChangeArrowheads="1"/>
          </p:cNvSpPr>
          <p:nvPr/>
        </p:nvSpPr>
        <p:spPr bwMode="auto">
          <a:xfrm>
            <a:off x="0" y="0"/>
            <a:ext cx="4648200" cy="6858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120000"/>
              </a:lnSpc>
              <a:spcBef>
                <a:spcPct val="20000"/>
              </a:spcBef>
            </a:pPr>
            <a:r>
              <a:rPr lang="en-US" b="1">
                <a:solidFill>
                  <a:srgbClr val="FF6699"/>
                </a:solidFill>
              </a:rPr>
              <a:t>   First, a question for girls…</a:t>
            </a:r>
          </a:p>
          <a:p>
            <a:pPr marL="342900" indent="-342900">
              <a:lnSpc>
                <a:spcPct val="80000"/>
              </a:lnSpc>
              <a:spcBef>
                <a:spcPct val="20000"/>
              </a:spcBef>
            </a:pPr>
            <a:r>
              <a:rPr lang="en-US" b="1">
                <a:solidFill>
                  <a:srgbClr val="FF6699"/>
                </a:solidFill>
              </a:rPr>
              <a:t> </a:t>
            </a:r>
          </a:p>
        </p:txBody>
      </p:sp>
    </p:spTree>
  </p:cSld>
  <p:clrMapOvr>
    <a:masterClrMapping/>
  </p:clrMapOvr>
  <p:transition>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0594" name="Picture 1026" descr="P101017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677400" cy="7258050"/>
          </a:xfrm>
          <a:prstGeom prst="rect">
            <a:avLst/>
          </a:prstGeom>
          <a:noFill/>
          <a:extLst>
            <a:ext uri="{909E8E84-426E-40DD-AFC4-6F175D3DCCD1}">
              <a14:hiddenFill xmlns:a14="http://schemas.microsoft.com/office/drawing/2010/main">
                <a:solidFill>
                  <a:srgbClr val="FFFFFF"/>
                </a:solidFill>
              </a14:hiddenFill>
            </a:ext>
          </a:extLst>
        </p:spPr>
      </p:pic>
      <p:pic>
        <p:nvPicPr>
          <p:cNvPr id="110595" name="Picture 102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2971800"/>
            <a:ext cx="763588" cy="135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596" name="Picture 102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05000" y="3048000"/>
            <a:ext cx="1085850" cy="126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597" name="Rectangle 1029"/>
          <p:cNvSpPr>
            <a:spLocks noChangeArrowheads="1"/>
          </p:cNvSpPr>
          <p:nvPr/>
        </p:nvSpPr>
        <p:spPr bwMode="auto">
          <a:xfrm>
            <a:off x="0" y="0"/>
            <a:ext cx="9677400" cy="1219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b="1">
                <a:solidFill>
                  <a:schemeClr val="hlink"/>
                </a:solidFill>
              </a:rPr>
              <a:t>    </a:t>
            </a:r>
            <a:r>
              <a:rPr lang="en-US" b="1">
                <a:solidFill>
                  <a:srgbClr val="FF6699"/>
                </a:solidFill>
              </a:rPr>
              <a:t>Girls…</a:t>
            </a:r>
            <a:r>
              <a:rPr lang="en-US" b="1">
                <a:solidFill>
                  <a:schemeClr val="hlink"/>
                </a:solidFill>
              </a:rPr>
              <a:t>you are waiting for a break in traffic, would                   you be distracted here?  </a:t>
            </a:r>
          </a:p>
          <a:p>
            <a:pPr marL="342900" indent="-342900">
              <a:lnSpc>
                <a:spcPct val="80000"/>
              </a:lnSpc>
              <a:spcBef>
                <a:spcPct val="20000"/>
              </a:spcBef>
            </a:pPr>
            <a:r>
              <a:rPr lang="en-US" b="1">
                <a:solidFill>
                  <a:schemeClr val="hlink"/>
                </a:solidFill>
              </a:rPr>
              <a:t> </a:t>
            </a:r>
          </a:p>
        </p:txBody>
      </p:sp>
      <p:sp>
        <p:nvSpPr>
          <p:cNvPr id="110598" name="Rectangle 1030"/>
          <p:cNvSpPr>
            <a:spLocks noChangeArrowheads="1"/>
          </p:cNvSpPr>
          <p:nvPr/>
        </p:nvSpPr>
        <p:spPr bwMode="auto">
          <a:xfrm>
            <a:off x="4419600" y="457200"/>
            <a:ext cx="3505200" cy="6858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en-US" b="1">
                <a:solidFill>
                  <a:srgbClr val="FF6699"/>
                </a:solidFill>
              </a:rPr>
              <a:t>What about now?</a:t>
            </a:r>
          </a:p>
          <a:p>
            <a:pPr marL="342900" indent="-342900">
              <a:lnSpc>
                <a:spcPct val="80000"/>
              </a:lnSpc>
              <a:spcBef>
                <a:spcPct val="20000"/>
              </a:spcBef>
            </a:pPr>
            <a:r>
              <a:rPr lang="en-US" b="1">
                <a:solidFill>
                  <a:srgbClr val="00FFFF"/>
                </a:solidFill>
              </a:rPr>
              <a:t> </a:t>
            </a:r>
          </a:p>
        </p:txBody>
      </p:sp>
      <p:sp>
        <p:nvSpPr>
          <p:cNvPr id="110599" name="Rectangle 1031"/>
          <p:cNvSpPr>
            <a:spLocks noChangeArrowheads="1"/>
          </p:cNvSpPr>
          <p:nvPr/>
        </p:nvSpPr>
        <p:spPr bwMode="auto">
          <a:xfrm>
            <a:off x="4495800" y="1143000"/>
            <a:ext cx="4648200" cy="5334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en-US" b="1">
                <a:solidFill>
                  <a:srgbClr val="00FFFF"/>
                </a:solidFill>
              </a:rPr>
              <a:t>Guys,</a:t>
            </a:r>
            <a:r>
              <a:rPr lang="en-US" b="1">
                <a:solidFill>
                  <a:srgbClr val="FFFF00"/>
                </a:solidFill>
              </a:rPr>
              <a:t> what about you?</a:t>
            </a:r>
          </a:p>
          <a:p>
            <a:pPr marL="342900" indent="-342900">
              <a:lnSpc>
                <a:spcPct val="80000"/>
              </a:lnSpc>
              <a:spcBef>
                <a:spcPct val="20000"/>
              </a:spcBef>
            </a:pPr>
            <a:r>
              <a:rPr lang="en-US" b="1">
                <a:solidFill>
                  <a:srgbClr val="FFFF00"/>
                </a:solidFill>
              </a:rPr>
              <a:t> </a:t>
            </a:r>
          </a:p>
        </p:txBody>
      </p:sp>
      <p:sp>
        <p:nvSpPr>
          <p:cNvPr id="110600" name="Rectangle 1032"/>
          <p:cNvSpPr>
            <a:spLocks noChangeArrowheads="1"/>
          </p:cNvSpPr>
          <p:nvPr/>
        </p:nvSpPr>
        <p:spPr bwMode="auto">
          <a:xfrm>
            <a:off x="4495800" y="1676400"/>
            <a:ext cx="4648200" cy="5334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en-US" b="1">
                <a:solidFill>
                  <a:srgbClr val="FFFF00"/>
                </a:solidFill>
              </a:rPr>
              <a:t>How would you deal with it?</a:t>
            </a:r>
          </a:p>
          <a:p>
            <a:pPr marL="342900" indent="-342900">
              <a:lnSpc>
                <a:spcPct val="80000"/>
              </a:lnSpc>
              <a:spcBef>
                <a:spcPct val="20000"/>
              </a:spcBef>
            </a:pPr>
            <a:r>
              <a:rPr lang="en-US" b="1">
                <a:solidFill>
                  <a:srgbClr val="FFFF00"/>
                </a:solidFill>
              </a:rPr>
              <a:t> </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5000"/>
                                  </p:stCondLst>
                                  <p:childTnLst>
                                    <p:set>
                                      <p:cBhvr>
                                        <p:cTn id="6" dur="1" fill="hold">
                                          <p:stCondLst>
                                            <p:cond delay="0"/>
                                          </p:stCondLst>
                                        </p:cTn>
                                        <p:tgtEl>
                                          <p:spTgt spid="110595"/>
                                        </p:tgtEl>
                                        <p:attrNameLst>
                                          <p:attrName>style.visibility</p:attrName>
                                        </p:attrNameLst>
                                      </p:cBhvr>
                                      <p:to>
                                        <p:strVal val="visible"/>
                                      </p:to>
                                    </p:set>
                                    <p:anim calcmode="lin" valueType="num">
                                      <p:cBhvr>
                                        <p:cTn id="7" dur="500" fill="hold"/>
                                        <p:tgtEl>
                                          <p:spTgt spid="110595"/>
                                        </p:tgtEl>
                                        <p:attrNameLst>
                                          <p:attrName>ppt_w</p:attrName>
                                        </p:attrNameLst>
                                      </p:cBhvr>
                                      <p:tavLst>
                                        <p:tav tm="0">
                                          <p:val>
                                            <p:strVal val="2/3*#ppt_w"/>
                                          </p:val>
                                        </p:tav>
                                        <p:tav tm="100000">
                                          <p:val>
                                            <p:strVal val="#ppt_w"/>
                                          </p:val>
                                        </p:tav>
                                      </p:tavLst>
                                    </p:anim>
                                    <p:anim calcmode="lin" valueType="num">
                                      <p:cBhvr>
                                        <p:cTn id="8" dur="500" fill="hold"/>
                                        <p:tgtEl>
                                          <p:spTgt spid="110595"/>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10598"/>
                                        </p:tgtEl>
                                        <p:attrNameLst>
                                          <p:attrName>style.visibility</p:attrName>
                                        </p:attrNameLst>
                                      </p:cBhvr>
                                      <p:to>
                                        <p:strVal val="visible"/>
                                      </p:to>
                                    </p:set>
                                    <p:animEffect transition="in" filter="dissolve">
                                      <p:cBhvr>
                                        <p:cTn id="13" dur="500"/>
                                        <p:tgtEl>
                                          <p:spTgt spid="110598"/>
                                        </p:tgtEl>
                                      </p:cBhvr>
                                    </p:animEffect>
                                  </p:childTnLst>
                                </p:cTn>
                              </p:par>
                            </p:childTnLst>
                          </p:cTn>
                        </p:par>
                        <p:par>
                          <p:cTn id="14" fill="hold" nodeType="afterGroup">
                            <p:stCondLst>
                              <p:cond delay="500"/>
                            </p:stCondLst>
                            <p:childTnLst>
                              <p:par>
                                <p:cTn id="15" presetID="23" presetClass="entr" presetSubtype="272" fill="hold" nodeType="afterEffect">
                                  <p:stCondLst>
                                    <p:cond delay="1000"/>
                                  </p:stCondLst>
                                  <p:childTnLst>
                                    <p:set>
                                      <p:cBhvr>
                                        <p:cTn id="16" dur="1" fill="hold">
                                          <p:stCondLst>
                                            <p:cond delay="0"/>
                                          </p:stCondLst>
                                        </p:cTn>
                                        <p:tgtEl>
                                          <p:spTgt spid="110596"/>
                                        </p:tgtEl>
                                        <p:attrNameLst>
                                          <p:attrName>style.visibility</p:attrName>
                                        </p:attrNameLst>
                                      </p:cBhvr>
                                      <p:to>
                                        <p:strVal val="visible"/>
                                      </p:to>
                                    </p:set>
                                    <p:anim calcmode="lin" valueType="num">
                                      <p:cBhvr>
                                        <p:cTn id="17" dur="500" fill="hold"/>
                                        <p:tgtEl>
                                          <p:spTgt spid="110596"/>
                                        </p:tgtEl>
                                        <p:attrNameLst>
                                          <p:attrName>ppt_w</p:attrName>
                                        </p:attrNameLst>
                                      </p:cBhvr>
                                      <p:tavLst>
                                        <p:tav tm="0">
                                          <p:val>
                                            <p:strVal val="2/3*#ppt_w"/>
                                          </p:val>
                                        </p:tav>
                                        <p:tav tm="100000">
                                          <p:val>
                                            <p:strVal val="#ppt_w"/>
                                          </p:val>
                                        </p:tav>
                                      </p:tavLst>
                                    </p:anim>
                                    <p:anim calcmode="lin" valueType="num">
                                      <p:cBhvr>
                                        <p:cTn id="18" dur="500" fill="hold"/>
                                        <p:tgtEl>
                                          <p:spTgt spid="110596"/>
                                        </p:tgtEl>
                                        <p:attrNameLst>
                                          <p:attrName>ppt_h</p:attrName>
                                        </p:attrNameLst>
                                      </p:cBhvr>
                                      <p:tavLst>
                                        <p:tav tm="0">
                                          <p:val>
                                            <p:strVal val="2/3*#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10599"/>
                                        </p:tgtEl>
                                        <p:attrNameLst>
                                          <p:attrName>style.visibility</p:attrName>
                                        </p:attrNameLst>
                                      </p:cBhvr>
                                      <p:to>
                                        <p:strVal val="visible"/>
                                      </p:to>
                                    </p:set>
                                    <p:animEffect transition="in" filter="dissolve">
                                      <p:cBhvr>
                                        <p:cTn id="23" dur="500"/>
                                        <p:tgtEl>
                                          <p:spTgt spid="11059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10600"/>
                                        </p:tgtEl>
                                        <p:attrNameLst>
                                          <p:attrName>style.visibility</p:attrName>
                                        </p:attrNameLst>
                                      </p:cBhvr>
                                      <p:to>
                                        <p:strVal val="visible"/>
                                      </p:to>
                                    </p:set>
                                    <p:animEffect transition="in" filter="dissolve">
                                      <p:cBhvr>
                                        <p:cTn id="28" dur="500"/>
                                        <p:tgtEl>
                                          <p:spTgt spid="110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8" grpId="0" animBg="1"/>
      <p:bldP spid="110599" grpId="0" animBg="1"/>
      <p:bldP spid="110600" grpId="0" animBg="1"/>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716</Words>
  <Application>Microsoft Office PowerPoint</Application>
  <PresentationFormat>On-screen Show (4:3)</PresentationFormat>
  <Paragraphs>133</Paragraphs>
  <Slides>21</Slides>
  <Notes>0</Notes>
  <HiddenSlides>0</HiddenSlides>
  <MMClips>11</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Default Design</vt:lpstr>
      <vt:lpstr>3_Default Design</vt:lpstr>
      <vt:lpstr>5_Default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2010-10-21T21:24:07Z</dcterms:created>
  <dcterms:modified xsi:type="dcterms:W3CDTF">2014-07-02T02:14:57Z</dcterms:modified>
</cp:coreProperties>
</file>