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72" r:id="rId2"/>
  </p:sldMasterIdLst>
  <p:notesMasterIdLst>
    <p:notesMasterId r:id="rId18"/>
  </p:notesMasterIdLst>
  <p:handoutMasterIdLst>
    <p:handoutMasterId r:id="rId19"/>
  </p:handoutMasterIdLst>
  <p:sldIdLst>
    <p:sldId id="361" r:id="rId3"/>
    <p:sldId id="256" r:id="rId4"/>
    <p:sldId id="298" r:id="rId5"/>
    <p:sldId id="325" r:id="rId6"/>
    <p:sldId id="326" r:id="rId7"/>
    <p:sldId id="327" r:id="rId8"/>
    <p:sldId id="328" r:id="rId9"/>
    <p:sldId id="329" r:id="rId10"/>
    <p:sldId id="330" r:id="rId11"/>
    <p:sldId id="331" r:id="rId12"/>
    <p:sldId id="303" r:id="rId13"/>
    <p:sldId id="332" r:id="rId14"/>
    <p:sldId id="333" r:id="rId15"/>
    <p:sldId id="334" r:id="rId16"/>
    <p:sldId id="335" r:id="rId17"/>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autoAdjust="0"/>
    <p:restoredTop sz="9466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00"/>
    </p:cViewPr>
  </p:sorterViewPr>
  <p:notesViewPr>
    <p:cSldViewPr>
      <p:cViewPr varScale="1">
        <p:scale>
          <a:sx n="40" d="100"/>
          <a:sy n="40" d="100"/>
        </p:scale>
        <p:origin x="-14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1"/>
            </a:lvl1pPr>
          </a:lstStyle>
          <a:p>
            <a:endParaRPr lang="en-US"/>
          </a:p>
        </p:txBody>
      </p:sp>
      <p:sp>
        <p:nvSpPr>
          <p:cNvPr id="3789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lvl1pPr>
          </a:lstStyle>
          <a:p>
            <a:endParaRPr lang="en-US"/>
          </a:p>
        </p:txBody>
      </p:sp>
      <p:sp>
        <p:nvSpPr>
          <p:cNvPr id="3789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1"/>
            </a:lvl1pPr>
          </a:lstStyle>
          <a:p>
            <a:endParaRPr lang="en-US"/>
          </a:p>
        </p:txBody>
      </p:sp>
      <p:sp>
        <p:nvSpPr>
          <p:cNvPr id="3789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1"/>
            </a:lvl1pPr>
          </a:lstStyle>
          <a:p>
            <a:fld id="{A28B0B29-F57B-4A54-86E4-B89A1B715A45}" type="slidenum">
              <a:rPr lang="en-US"/>
              <a:pPr/>
              <a:t>‹#›</a:t>
            </a:fld>
            <a:endParaRPr lang="en-US"/>
          </a:p>
        </p:txBody>
      </p:sp>
    </p:spTree>
    <p:extLst>
      <p:ext uri="{BB962C8B-B14F-4D97-AF65-F5344CB8AC3E}">
        <p14:creationId xmlns:p14="http://schemas.microsoft.com/office/powerpoint/2010/main" val="1310689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1"/>
            </a:lvl1pPr>
          </a:lstStyle>
          <a:p>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lvl1pPr>
          </a:lstStyle>
          <a:p>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1"/>
            </a:lvl1pPr>
          </a:lstStyle>
          <a:p>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1"/>
            </a:lvl1pPr>
          </a:lstStyle>
          <a:p>
            <a:fld id="{B5E239AA-E953-4460-B4DF-CA2AA9E91587}" type="slidenum">
              <a:rPr lang="en-US"/>
              <a:pPr/>
              <a:t>‹#›</a:t>
            </a:fld>
            <a:endParaRPr lang="en-US"/>
          </a:p>
        </p:txBody>
      </p:sp>
    </p:spTree>
    <p:extLst>
      <p:ext uri="{BB962C8B-B14F-4D97-AF65-F5344CB8AC3E}">
        <p14:creationId xmlns:p14="http://schemas.microsoft.com/office/powerpoint/2010/main" val="20243204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3E69E3-3C5F-48F8-96E6-1BD3AE1A8638}" type="slidenum">
              <a:rPr lang="en-US"/>
              <a:pPr/>
              <a:t>2</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95E337-D99A-43B6-AA47-75E53AD17A37}" type="slidenum">
              <a:rPr lang="en-US"/>
              <a:pPr/>
              <a:t>‹#›</a:t>
            </a:fld>
            <a:endParaRPr lang="en-US"/>
          </a:p>
        </p:txBody>
      </p:sp>
    </p:spTree>
    <p:extLst>
      <p:ext uri="{BB962C8B-B14F-4D97-AF65-F5344CB8AC3E}">
        <p14:creationId xmlns:p14="http://schemas.microsoft.com/office/powerpoint/2010/main" val="2302167614"/>
      </p:ext>
    </p:extLst>
  </p:cSld>
  <p:clrMapOvr>
    <a:masterClrMapping/>
  </p:clrMapOvr>
  <p:transition>
    <p:split orient="vert"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7BDE57-F7DF-4EA7-88FF-CBB20F0123FC}" type="slidenum">
              <a:rPr lang="en-US"/>
              <a:pPr/>
              <a:t>‹#›</a:t>
            </a:fld>
            <a:endParaRPr lang="en-US"/>
          </a:p>
        </p:txBody>
      </p:sp>
    </p:spTree>
    <p:extLst>
      <p:ext uri="{BB962C8B-B14F-4D97-AF65-F5344CB8AC3E}">
        <p14:creationId xmlns:p14="http://schemas.microsoft.com/office/powerpoint/2010/main" val="2249433976"/>
      </p:ext>
    </p:extLst>
  </p:cSld>
  <p:clrMapOvr>
    <a:masterClrMapping/>
  </p:clrMapOvr>
  <p:transition>
    <p:split orient="ver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D2EC43-75B1-461C-BB51-FB9BBEC62127}" type="slidenum">
              <a:rPr lang="en-US"/>
              <a:pPr/>
              <a:t>‹#›</a:t>
            </a:fld>
            <a:endParaRPr lang="en-US"/>
          </a:p>
        </p:txBody>
      </p:sp>
    </p:spTree>
    <p:extLst>
      <p:ext uri="{BB962C8B-B14F-4D97-AF65-F5344CB8AC3E}">
        <p14:creationId xmlns:p14="http://schemas.microsoft.com/office/powerpoint/2010/main" val="4101178960"/>
      </p:ext>
    </p:extLst>
  </p:cSld>
  <p:clrMapOvr>
    <a:masterClrMapping/>
  </p:clrMapOvr>
  <p:transition>
    <p:split orient="vert"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1EE559-8BB4-4448-B153-AD8DA03D4C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32295893"/>
      </p:ext>
    </p:extLst>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259D06-06E3-44D8-AB36-A9F5F419FC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19854675"/>
      </p:ext>
    </p:extLst>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AE461E-C914-49AF-9A07-A65BD7AE271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37452526"/>
      </p:ext>
    </p:extLst>
  </p:cSld>
  <p:clrMapOvr>
    <a:masterClrMapping/>
  </p:clrMapOvr>
  <p:transition spd="slow">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D409D9-D7BE-41FD-98D0-B6E73C0F0D9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462454"/>
      </p:ext>
    </p:extLst>
  </p:cSld>
  <p:clrMapOvr>
    <a:masterClrMapping/>
  </p:clrMapOvr>
  <p:transition spd="slow">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B37E496-EDD4-4295-977A-A99A4CBA1E9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24816509"/>
      </p:ext>
    </p:extLst>
  </p:cSld>
  <p:clrMapOvr>
    <a:masterClrMapping/>
  </p:clrMapOvr>
  <p:transition spd="slow">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EE27458-2DE5-4A90-A18E-05ECDE08651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19968688"/>
      </p:ext>
    </p:extLst>
  </p:cSld>
  <p:clrMapOvr>
    <a:masterClrMapping/>
  </p:clrMapOvr>
  <p:transition spd="slow">
    <p:randomBa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4661F91-D815-4A18-86DE-F517E738FE0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69842166"/>
      </p:ext>
    </p:extLst>
  </p:cSld>
  <p:clrMapOvr>
    <a:masterClrMapping/>
  </p:clrMapOvr>
  <p:transition spd="slow">
    <p:randomBa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E7D58C3-D77A-45A8-A9EB-18CE73F1019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38349565"/>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CB7FBB-AD09-4A63-904E-EAC75F477408}" type="slidenum">
              <a:rPr lang="en-US"/>
              <a:pPr/>
              <a:t>‹#›</a:t>
            </a:fld>
            <a:endParaRPr lang="en-US"/>
          </a:p>
        </p:txBody>
      </p:sp>
    </p:spTree>
    <p:extLst>
      <p:ext uri="{BB962C8B-B14F-4D97-AF65-F5344CB8AC3E}">
        <p14:creationId xmlns:p14="http://schemas.microsoft.com/office/powerpoint/2010/main" val="1598567621"/>
      </p:ext>
    </p:extLst>
  </p:cSld>
  <p:clrMapOvr>
    <a:masterClrMapping/>
  </p:clrMapOvr>
  <p:transition>
    <p:split orient="vert" dir="in"/>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83A058-70AB-4EF1-85C3-9CEC1685646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30187781"/>
      </p:ext>
    </p:extLst>
  </p:cSld>
  <p:clrMapOvr>
    <a:masterClrMapping/>
  </p:clrMapOvr>
  <p:transition spd="slow">
    <p:randomBar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AD07989-9766-436B-AF3F-6BFB2C1FD1F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91966420"/>
      </p:ext>
    </p:extLst>
  </p:cSld>
  <p:clrMapOvr>
    <a:masterClrMapping/>
  </p:clrMapOvr>
  <p:transition spd="slow">
    <p:randomBar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4AC5504-1C94-4D68-922F-E051B2AB23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54693154"/>
      </p:ext>
    </p:extLst>
  </p:cSld>
  <p:clrMapOvr>
    <a:masterClrMapping/>
  </p:clrMapOvr>
  <p:transition spd="slow">
    <p:randomBar dir="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7FB3076-DCF7-46BF-98D2-5E390BB6AAC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94474682"/>
      </p:ext>
    </p:extLst>
  </p:cSld>
  <p:clrMapOvr>
    <a:masterClrMapping/>
  </p:clrMapOvr>
  <p:transition spd="slow">
    <p:randomBar dir="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9E7DB19-B378-4450-B144-8A6D04F8D06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21734885"/>
      </p:ext>
    </p:extLst>
  </p:cSld>
  <p:clrMapOvr>
    <a:masterClrMapping/>
  </p:clrMapOvr>
  <p:transition spd="slow">
    <p:randomBar dir="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A09D8A1C-0F8A-4403-A517-10C625DA7A7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554373"/>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AD57AA-D07E-4B97-8D04-3EB359B0B925}" type="slidenum">
              <a:rPr lang="en-US"/>
              <a:pPr/>
              <a:t>‹#›</a:t>
            </a:fld>
            <a:endParaRPr lang="en-US"/>
          </a:p>
        </p:txBody>
      </p:sp>
    </p:spTree>
    <p:extLst>
      <p:ext uri="{BB962C8B-B14F-4D97-AF65-F5344CB8AC3E}">
        <p14:creationId xmlns:p14="http://schemas.microsoft.com/office/powerpoint/2010/main" val="377427331"/>
      </p:ext>
    </p:extLst>
  </p:cSld>
  <p:clrMapOvr>
    <a:masterClrMapping/>
  </p:clrMapOvr>
  <p:transition>
    <p:split orient="ver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BC0845-5D7B-4217-8C86-57FAE4AB7CD5}" type="slidenum">
              <a:rPr lang="en-US"/>
              <a:pPr/>
              <a:t>‹#›</a:t>
            </a:fld>
            <a:endParaRPr lang="en-US"/>
          </a:p>
        </p:txBody>
      </p:sp>
    </p:spTree>
    <p:extLst>
      <p:ext uri="{BB962C8B-B14F-4D97-AF65-F5344CB8AC3E}">
        <p14:creationId xmlns:p14="http://schemas.microsoft.com/office/powerpoint/2010/main" val="3375203429"/>
      </p:ext>
    </p:extLst>
  </p:cSld>
  <p:clrMapOvr>
    <a:masterClrMapping/>
  </p:clrMapOvr>
  <p:transition>
    <p:split orient="ver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CDE9662-D73F-4858-8C6D-94C2E6773B47}" type="slidenum">
              <a:rPr lang="en-US"/>
              <a:pPr/>
              <a:t>‹#›</a:t>
            </a:fld>
            <a:endParaRPr lang="en-US"/>
          </a:p>
        </p:txBody>
      </p:sp>
    </p:spTree>
    <p:extLst>
      <p:ext uri="{BB962C8B-B14F-4D97-AF65-F5344CB8AC3E}">
        <p14:creationId xmlns:p14="http://schemas.microsoft.com/office/powerpoint/2010/main" val="160361318"/>
      </p:ext>
    </p:extLst>
  </p:cSld>
  <p:clrMapOvr>
    <a:masterClrMapping/>
  </p:clrMapOvr>
  <p:transition>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C868760-91D3-4F9B-A821-6515C1A4BE8A}" type="slidenum">
              <a:rPr lang="en-US"/>
              <a:pPr/>
              <a:t>‹#›</a:t>
            </a:fld>
            <a:endParaRPr lang="en-US"/>
          </a:p>
        </p:txBody>
      </p:sp>
    </p:spTree>
    <p:extLst>
      <p:ext uri="{BB962C8B-B14F-4D97-AF65-F5344CB8AC3E}">
        <p14:creationId xmlns:p14="http://schemas.microsoft.com/office/powerpoint/2010/main" val="2246088705"/>
      </p:ext>
    </p:extLst>
  </p:cSld>
  <p:clrMapOvr>
    <a:masterClrMapping/>
  </p:clrMapOvr>
  <p:transition>
    <p:split orient="ver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6CCBD8E-9542-460A-8BA0-1997F0BFD32D}" type="slidenum">
              <a:rPr lang="en-US"/>
              <a:pPr/>
              <a:t>‹#›</a:t>
            </a:fld>
            <a:endParaRPr lang="en-US"/>
          </a:p>
        </p:txBody>
      </p:sp>
    </p:spTree>
    <p:extLst>
      <p:ext uri="{BB962C8B-B14F-4D97-AF65-F5344CB8AC3E}">
        <p14:creationId xmlns:p14="http://schemas.microsoft.com/office/powerpoint/2010/main" val="3299110025"/>
      </p:ext>
    </p:extLst>
  </p:cSld>
  <p:clrMapOvr>
    <a:masterClrMapping/>
  </p:clrMapOvr>
  <p:transition>
    <p:split orient="ver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373F4DE-F708-452D-900E-0C53D14A7CF1}" type="slidenum">
              <a:rPr lang="en-US"/>
              <a:pPr/>
              <a:t>‹#›</a:t>
            </a:fld>
            <a:endParaRPr lang="en-US"/>
          </a:p>
        </p:txBody>
      </p:sp>
    </p:spTree>
    <p:extLst>
      <p:ext uri="{BB962C8B-B14F-4D97-AF65-F5344CB8AC3E}">
        <p14:creationId xmlns:p14="http://schemas.microsoft.com/office/powerpoint/2010/main" val="2849114903"/>
      </p:ext>
    </p:extLst>
  </p:cSld>
  <p:clrMapOvr>
    <a:masterClrMapping/>
  </p:clrMapOvr>
  <p:transition>
    <p:split orient="ver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6D4D1FA-4E14-4D29-A1C1-5B4350E40BB2}" type="slidenum">
              <a:rPr lang="en-US"/>
              <a:pPr/>
              <a:t>‹#›</a:t>
            </a:fld>
            <a:endParaRPr lang="en-US"/>
          </a:p>
        </p:txBody>
      </p:sp>
    </p:spTree>
    <p:extLst>
      <p:ext uri="{BB962C8B-B14F-4D97-AF65-F5344CB8AC3E}">
        <p14:creationId xmlns:p14="http://schemas.microsoft.com/office/powerpoint/2010/main" val="2314407923"/>
      </p:ext>
    </p:extLst>
  </p:cSld>
  <p:clrMapOvr>
    <a:masterClrMapping/>
  </p:clrMapOvr>
  <p:transition>
    <p:split orient="ver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0099FF"/>
            </a:gs>
            <a:gs pos="100000">
              <a:srgbClr val="CC3399"/>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0740D95-BB8C-4A67-85CE-3588A1BA2C4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split orient="vert" dir="in"/>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EBFA"/>
            </a:gs>
            <a:gs pos="30000">
              <a:srgbClr val="C4D6EB"/>
            </a:gs>
            <a:gs pos="60001">
              <a:srgbClr val="85C2FF"/>
            </a:gs>
            <a:gs pos="100000">
              <a:srgbClr val="5E9EFF"/>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868E3D23-9D01-4DE6-8DF5-B520AE1C9AD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869910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ransition spd="slow">
    <p:randomBar dir="ver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8.xml"/><Relationship Id="rId1" Type="http://schemas.openxmlformats.org/officeDocument/2006/relationships/audio" Target="file:///C:\Driver%20Education\FILES%20%20FOR%20%20MAKING%20%20CDs\RR%20ST%202007-2010%20PPTX\Signs,%20Shapes%20and%20Colors\Animusic_-_Starship_Groove.mp3" TargetMode="External"/><Relationship Id="rId6" Type="http://schemas.openxmlformats.org/officeDocument/2006/relationships/image" Target="../media/image4.gif"/><Relationship Id="rId5" Type="http://schemas.openxmlformats.org/officeDocument/2006/relationships/image" Target="../media/image3.wm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slideLayout" Target="../slideLayouts/slideLayout2.xml"/><Relationship Id="rId7" Type="http://schemas.openxmlformats.org/officeDocument/2006/relationships/image" Target="../media/image32.wmf"/><Relationship Id="rId2" Type="http://schemas.openxmlformats.org/officeDocument/2006/relationships/audio" Target="../media/media2.WAV"/><Relationship Id="rId1" Type="http://schemas.microsoft.com/office/2007/relationships/media" Target="../media/media2.WAV"/><Relationship Id="rId6" Type="http://schemas.openxmlformats.org/officeDocument/2006/relationships/image" Target="../media/image31.wmf"/><Relationship Id="rId5" Type="http://schemas.openxmlformats.org/officeDocument/2006/relationships/image" Target="../media/image30.gif"/><Relationship Id="rId10" Type="http://schemas.openxmlformats.org/officeDocument/2006/relationships/image" Target="../media/image35.wmf"/><Relationship Id="rId4" Type="http://schemas.openxmlformats.org/officeDocument/2006/relationships/image" Target="../media/image5.png"/><Relationship Id="rId9" Type="http://schemas.openxmlformats.org/officeDocument/2006/relationships/image" Target="../media/image34.wmf"/></Relationships>
</file>

<file path=ppt/slides/_rels/slide11.x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png"/><Relationship Id="rId1" Type="http://schemas.openxmlformats.org/officeDocument/2006/relationships/slideLayout" Target="../slideLayouts/slideLayout2.xml"/><Relationship Id="rId5" Type="http://schemas.openxmlformats.org/officeDocument/2006/relationships/image" Target="../media/image41.wmf"/><Relationship Id="rId4" Type="http://schemas.openxmlformats.org/officeDocument/2006/relationships/image" Target="../media/image40.wmf"/></Relationships>
</file>

<file path=ppt/slides/_rels/slide14.x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slideLayout" Target="../slideLayouts/slideLayout2.xml"/><Relationship Id="rId6" Type="http://schemas.openxmlformats.org/officeDocument/2006/relationships/image" Target="../media/image46.wmf"/><Relationship Id="rId5" Type="http://schemas.openxmlformats.org/officeDocument/2006/relationships/image" Target="../media/image45.gif"/><Relationship Id="rId4" Type="http://schemas.openxmlformats.org/officeDocument/2006/relationships/image" Target="../media/image44.gif"/></Relationships>
</file>

<file path=ppt/slides/_rels/slide15.xml.rels><?xml version="1.0" encoding="UTF-8" standalone="yes"?>
<Relationships xmlns="http://schemas.openxmlformats.org/package/2006/relationships"><Relationship Id="rId8" Type="http://schemas.openxmlformats.org/officeDocument/2006/relationships/image" Target="../media/image48.wmf"/><Relationship Id="rId3" Type="http://schemas.microsoft.com/office/2007/relationships/media" Target="../media/media4.WAV"/><Relationship Id="rId7" Type="http://schemas.openxmlformats.org/officeDocument/2006/relationships/image" Target="../media/image47.wmf"/><Relationship Id="rId2" Type="http://schemas.openxmlformats.org/officeDocument/2006/relationships/audio" Target="../media/media3.WAV"/><Relationship Id="rId1" Type="http://schemas.microsoft.com/office/2007/relationships/media" Target="../media/media3.WAV"/><Relationship Id="rId6" Type="http://schemas.openxmlformats.org/officeDocument/2006/relationships/image" Target="../media/image5.png"/><Relationship Id="rId5" Type="http://schemas.openxmlformats.org/officeDocument/2006/relationships/slideLayout" Target="../slideLayouts/slideLayout2.xml"/><Relationship Id="rId4" Type="http://schemas.openxmlformats.org/officeDocument/2006/relationships/audio" Target="../media/media4.WAV"/></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media/audio1.wav"/><Relationship Id="rId5" Type="http://schemas.openxmlformats.org/officeDocument/2006/relationships/image" Target="../media/image6.wmf"/><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3.wmf"/><Relationship Id="rId4" Type="http://schemas.openxmlformats.org/officeDocument/2006/relationships/image" Target="../media/image12.wmf"/></Relationships>
</file>

<file path=ppt/slides/_rels/slide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0.wmf"/><Relationship Id="rId1" Type="http://schemas.openxmlformats.org/officeDocument/2006/relationships/slideLayout" Target="../slideLayouts/slideLayout2.xml"/><Relationship Id="rId5" Type="http://schemas.openxmlformats.org/officeDocument/2006/relationships/image" Target="../media/image16.wmf"/><Relationship Id="rId4" Type="http://schemas.openxmlformats.org/officeDocument/2006/relationships/image" Target="../media/image15.wmf"/></Relationships>
</file>

<file path=ppt/slides/_rels/slide7.xml.rels><?xml version="1.0" encoding="UTF-8" standalone="yes"?>
<Relationships xmlns="http://schemas.openxmlformats.org/package/2006/relationships"><Relationship Id="rId3" Type="http://schemas.openxmlformats.org/officeDocument/2006/relationships/image" Target="../media/image17.wmf"/><Relationship Id="rId7" Type="http://schemas.openxmlformats.org/officeDocument/2006/relationships/image" Target="../media/image21.wmf"/><Relationship Id="rId2" Type="http://schemas.openxmlformats.org/officeDocument/2006/relationships/image" Target="../media/image15.wmf"/><Relationship Id="rId1" Type="http://schemas.openxmlformats.org/officeDocument/2006/relationships/slideLayout" Target="../slideLayouts/slideLayout2.xml"/><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slides/_rels/slide8.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slideLayout" Target="../slideLayouts/slideLayout2.xml"/><Relationship Id="rId7" Type="http://schemas.openxmlformats.org/officeDocument/2006/relationships/image" Target="../media/image24.wmf"/><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slideLayout" Target="../slideLayouts/slideLayout2.xml"/><Relationship Id="rId5" Type="http://schemas.openxmlformats.org/officeDocument/2006/relationships/image" Target="../media/image29.wmf"/><Relationship Id="rId4" Type="http://schemas.openxmlformats.org/officeDocument/2006/relationships/image" Target="../media/image28.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Animusic_-_Starship_Groove.mp3">
            <a:hlinkClick r:id="" action="ppaction://media"/>
          </p:cNvPr>
          <p:cNvPicPr>
            <a:picLocks noRot="1" noChangeAspect="1"/>
          </p:cNvPicPr>
          <p:nvPr>
            <a:audioFile r:link="rId1"/>
          </p:nvPr>
        </p:nvPicPr>
        <p:blipFill>
          <a:blip r:embed="rId3">
            <a:extLst>
              <a:ext uri="{28A0092B-C50C-407E-A947-70E740481C1C}">
                <a14:useLocalDpi xmlns:a14="http://schemas.microsoft.com/office/drawing/2010/main" val="0"/>
              </a:ext>
            </a:extLst>
          </a:blip>
          <a:srcRect/>
          <a:stretch>
            <a:fillRect/>
          </a:stretch>
        </p:blipFill>
        <p:spPr bwMode="auto">
          <a:xfrm>
            <a:off x="3962400" y="39624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WordArt 15"/>
          <p:cNvSpPr>
            <a:spLocks noChangeArrowheads="1" noChangeShapeType="1" noTextEdit="1"/>
          </p:cNvSpPr>
          <p:nvPr/>
        </p:nvSpPr>
        <p:spPr bwMode="auto">
          <a:xfrm>
            <a:off x="1219200" y="609600"/>
            <a:ext cx="6858000" cy="533400"/>
          </a:xfrm>
          <a:prstGeom prst="rect">
            <a:avLst/>
          </a:prstGeom>
        </p:spPr>
        <p:txBody>
          <a:bodyPr wrap="none" fromWordArt="1">
            <a:prstTxWarp prst="textPlain">
              <a:avLst>
                <a:gd name="adj" fmla="val 50000"/>
              </a:avLst>
            </a:prstTxWarp>
          </a:bodyPr>
          <a:lstStyle/>
          <a:p>
            <a:pPr algn="ctr"/>
            <a:r>
              <a:rPr lang="pt-BR" sz="3600" i="1" kern="10">
                <a:ln w="9525">
                  <a:solidFill>
                    <a:srgbClr val="000000"/>
                  </a:solidFill>
                  <a:round/>
                  <a:headEnd/>
                  <a:tailEnd/>
                </a:ln>
                <a:gradFill rotWithShape="1">
                  <a:gsLst>
                    <a:gs pos="0">
                      <a:srgbClr val="5E1800"/>
                    </a:gs>
                    <a:gs pos="100000">
                      <a:srgbClr val="CC3300"/>
                    </a:gs>
                  </a:gsLst>
                  <a:lin ang="5400000" scaled="1"/>
                </a:gradFill>
                <a:latin typeface="Arial Black"/>
              </a:rPr>
              <a:t>T H E  D R I V E R S   E D G E</a:t>
            </a:r>
            <a:endParaRPr lang="en-US" sz="3600" i="1" kern="10">
              <a:ln w="9525">
                <a:solidFill>
                  <a:srgbClr val="000000"/>
                </a:solidFill>
                <a:round/>
                <a:headEnd/>
                <a:tailEnd/>
              </a:ln>
              <a:gradFill rotWithShape="1">
                <a:gsLst>
                  <a:gs pos="0">
                    <a:srgbClr val="5E1800"/>
                  </a:gs>
                  <a:gs pos="100000">
                    <a:srgbClr val="CC3300"/>
                  </a:gs>
                </a:gsLst>
                <a:lin ang="5400000" scaled="1"/>
              </a:gradFill>
              <a:latin typeface="Arial Black"/>
            </a:endParaRPr>
          </a:p>
        </p:txBody>
      </p:sp>
      <p:pic>
        <p:nvPicPr>
          <p:cNvPr id="5124" name="Picture 16" descr="monitor_accessories_information_highway_md_wh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3048000"/>
            <a:ext cx="2794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WordArt 17"/>
          <p:cNvSpPr>
            <a:spLocks noChangeArrowheads="1" noChangeShapeType="1" noTextEdit="1"/>
          </p:cNvSpPr>
          <p:nvPr/>
        </p:nvSpPr>
        <p:spPr bwMode="auto">
          <a:xfrm>
            <a:off x="1905000" y="2667000"/>
            <a:ext cx="5486400" cy="381000"/>
          </a:xfrm>
          <a:prstGeom prst="rect">
            <a:avLst/>
          </a:prstGeom>
        </p:spPr>
        <p:txBody>
          <a:bodyPr wrap="none" fromWordArt="1">
            <a:prstTxWarp prst="textPlain">
              <a:avLst>
                <a:gd name="adj" fmla="val 50000"/>
              </a:avLst>
            </a:prstTxWarp>
          </a:bodyPr>
          <a:lstStyle/>
          <a:p>
            <a:pPr algn="ctr"/>
            <a:r>
              <a:rPr lang="en-US" sz="3600" i="1" kern="10" dirty="0">
                <a:ln w="9525">
                  <a:solidFill>
                    <a:srgbClr val="000000"/>
                  </a:solidFill>
                  <a:round/>
                  <a:headEnd/>
                  <a:tailEnd/>
                </a:ln>
                <a:gradFill rotWithShape="1">
                  <a:gsLst>
                    <a:gs pos="0">
                      <a:srgbClr val="5E1800"/>
                    </a:gs>
                    <a:gs pos="100000">
                      <a:srgbClr val="CC3300"/>
                    </a:gs>
                  </a:gsLst>
                  <a:lin ang="5400000" scaled="1"/>
                </a:gradFill>
                <a:latin typeface="Arial Black"/>
              </a:rPr>
              <a:t>s</a:t>
            </a:r>
            <a:r>
              <a:rPr lang="en-US" sz="3600" i="1" kern="10" dirty="0" smtClean="0">
                <a:ln w="9525">
                  <a:solidFill>
                    <a:srgbClr val="000000"/>
                  </a:solidFill>
                  <a:round/>
                  <a:headEnd/>
                  <a:tailEnd/>
                </a:ln>
                <a:gradFill rotWithShape="1">
                  <a:gsLst>
                    <a:gs pos="0">
                      <a:srgbClr val="5E1800"/>
                    </a:gs>
                    <a:gs pos="100000">
                      <a:srgbClr val="CC3300"/>
                    </a:gs>
                  </a:gsLst>
                  <a:lin ang="5400000" scaled="1"/>
                </a:gradFill>
                <a:latin typeface="Arial Black"/>
              </a:rPr>
              <a:t>lides and videos</a:t>
            </a:r>
            <a:endParaRPr lang="en-US" sz="3600" i="1" kern="10" dirty="0">
              <a:ln w="9525">
                <a:solidFill>
                  <a:srgbClr val="000000"/>
                </a:solidFill>
                <a:round/>
                <a:headEnd/>
                <a:tailEnd/>
              </a:ln>
              <a:gradFill rotWithShape="1">
                <a:gsLst>
                  <a:gs pos="0">
                    <a:srgbClr val="5E1800"/>
                  </a:gs>
                  <a:gs pos="100000">
                    <a:srgbClr val="CC3300"/>
                  </a:gs>
                </a:gsLst>
                <a:lin ang="5400000" scaled="1"/>
              </a:gradFill>
              <a:latin typeface="Arial Black"/>
            </a:endParaRPr>
          </a:p>
        </p:txBody>
      </p:sp>
      <p:pic>
        <p:nvPicPr>
          <p:cNvPr id="5126" name="Picture 1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19600" y="5257800"/>
            <a:ext cx="6413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7" name="Picture 19" descr="lazarba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0" y="6759575"/>
            <a:ext cx="9144000"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20" descr="lazarba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21" descr="lazarba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5400000">
            <a:off x="-3505200" y="3505200"/>
            <a:ext cx="70866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22" descr="lazarba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5400000">
            <a:off x="5562600" y="3505200"/>
            <a:ext cx="70866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WordArt 23"/>
          <p:cNvSpPr>
            <a:spLocks noChangeArrowheads="1" noChangeShapeType="1" noTextEdit="1"/>
          </p:cNvSpPr>
          <p:nvPr/>
        </p:nvSpPr>
        <p:spPr bwMode="auto">
          <a:xfrm>
            <a:off x="1752600" y="6096000"/>
            <a:ext cx="6019800" cy="533400"/>
          </a:xfrm>
          <a:prstGeom prst="rect">
            <a:avLst/>
          </a:prstGeom>
        </p:spPr>
        <p:txBody>
          <a:bodyPr wrap="none" fromWordArt="1">
            <a:prstTxWarp prst="textPlain">
              <a:avLst>
                <a:gd name="adj" fmla="val 50000"/>
              </a:avLst>
            </a:prstTxWarp>
          </a:bodyPr>
          <a:lstStyle/>
          <a:p>
            <a:pPr algn="ctr"/>
            <a:r>
              <a:rPr lang="en-US" sz="3600" i="1" kern="10" dirty="0" smtClean="0">
                <a:ln w="9525">
                  <a:solidFill>
                    <a:srgbClr val="000000"/>
                  </a:solidFill>
                  <a:round/>
                  <a:headEnd/>
                  <a:tailEnd/>
                </a:ln>
                <a:gradFill rotWithShape="1">
                  <a:gsLst>
                    <a:gs pos="0">
                      <a:srgbClr val="5E1800"/>
                    </a:gs>
                    <a:gs pos="100000">
                      <a:srgbClr val="CC3300"/>
                    </a:gs>
                  </a:gsLst>
                  <a:lin ang="5400000" scaled="1"/>
                </a:gradFill>
                <a:latin typeface="Arial Black"/>
              </a:rPr>
              <a:t>Unit 6 – Trip Planning     </a:t>
            </a:r>
            <a:endParaRPr lang="en-US" sz="3600" i="1" kern="10" dirty="0">
              <a:ln w="9525">
                <a:solidFill>
                  <a:srgbClr val="000000"/>
                </a:solidFill>
                <a:round/>
                <a:headEnd/>
                <a:tailEnd/>
              </a:ln>
              <a:gradFill rotWithShape="1">
                <a:gsLst>
                  <a:gs pos="0">
                    <a:srgbClr val="5E1800"/>
                  </a:gs>
                  <a:gs pos="100000">
                    <a:srgbClr val="CC3300"/>
                  </a:gs>
                </a:gsLst>
                <a:lin ang="5400000" scaled="1"/>
              </a:gradFill>
              <a:latin typeface="Arial Black"/>
            </a:endParaRPr>
          </a:p>
        </p:txBody>
      </p:sp>
      <p:sp>
        <p:nvSpPr>
          <p:cNvPr id="5132" name="WordArt 24"/>
          <p:cNvSpPr>
            <a:spLocks noChangeArrowheads="1" noChangeShapeType="1" noTextEdit="1"/>
          </p:cNvSpPr>
          <p:nvPr/>
        </p:nvSpPr>
        <p:spPr bwMode="auto">
          <a:xfrm>
            <a:off x="1905000" y="1632857"/>
            <a:ext cx="5486400" cy="457200"/>
          </a:xfrm>
          <a:prstGeom prst="rect">
            <a:avLst/>
          </a:prstGeom>
        </p:spPr>
        <p:txBody>
          <a:bodyPr wrap="none" fromWordArt="1">
            <a:prstTxWarp prst="textPlain">
              <a:avLst>
                <a:gd name="adj" fmla="val 50000"/>
              </a:avLst>
            </a:prstTxWarp>
          </a:bodyPr>
          <a:lstStyle/>
          <a:p>
            <a:pPr algn="ctr"/>
            <a:r>
              <a:rPr lang="pt-BR" sz="3600" i="1" kern="10" dirty="0">
                <a:ln w="9525">
                  <a:solidFill>
                    <a:srgbClr val="000000"/>
                  </a:solidFill>
                  <a:round/>
                  <a:headEnd/>
                  <a:tailEnd/>
                </a:ln>
                <a:gradFill rotWithShape="1">
                  <a:gsLst>
                    <a:gs pos="0">
                      <a:srgbClr val="5E1800"/>
                    </a:gs>
                    <a:gs pos="100000">
                      <a:srgbClr val="CC3300"/>
                    </a:gs>
                  </a:gsLst>
                  <a:lin ang="5400000" scaled="1"/>
                </a:gradFill>
                <a:latin typeface="Arial Black"/>
              </a:rPr>
              <a:t>I N T E R A C T I V E</a:t>
            </a:r>
            <a:endParaRPr lang="en-US" sz="3600" i="1" kern="10" dirty="0">
              <a:ln w="9525">
                <a:solidFill>
                  <a:srgbClr val="000000"/>
                </a:solidFill>
                <a:round/>
                <a:headEnd/>
                <a:tailEnd/>
              </a:ln>
              <a:gradFill rotWithShape="1">
                <a:gsLst>
                  <a:gs pos="0">
                    <a:srgbClr val="5E1800"/>
                  </a:gs>
                  <a:gs pos="100000">
                    <a:srgbClr val="CC3300"/>
                  </a:gs>
                </a:gsLst>
                <a:lin ang="5400000" scaled="1"/>
              </a:gradFill>
              <a:latin typeface="Arial Black"/>
            </a:endParaRPr>
          </a:p>
        </p:txBody>
      </p:sp>
      <p:sp>
        <p:nvSpPr>
          <p:cNvPr id="4" name="TextBox 3"/>
          <p:cNvSpPr txBox="1"/>
          <p:nvPr/>
        </p:nvSpPr>
        <p:spPr>
          <a:xfrm rot="20269233">
            <a:off x="675239" y="4054420"/>
            <a:ext cx="1837362" cy="707886"/>
          </a:xfrm>
          <a:prstGeom prst="rect">
            <a:avLst/>
          </a:prstGeom>
          <a:noFill/>
        </p:spPr>
        <p:txBody>
          <a:bodyPr wrap="none" rtlCol="0">
            <a:spAutoFit/>
          </a:bodyPr>
          <a:lstStyle/>
          <a:p>
            <a:r>
              <a:rPr lang="en-US" dirty="0" smtClean="0"/>
              <a:t>Partial lesson</a:t>
            </a:r>
          </a:p>
          <a:p>
            <a:r>
              <a:rPr lang="en-US" dirty="0" smtClean="0"/>
              <a:t>15 of 32 slides</a:t>
            </a:r>
            <a:endParaRPr lang="en-US" dirty="0"/>
          </a:p>
        </p:txBody>
      </p:sp>
    </p:spTree>
    <p:extLst>
      <p:ext uri="{BB962C8B-B14F-4D97-AF65-F5344CB8AC3E}">
        <p14:creationId xmlns:p14="http://schemas.microsoft.com/office/powerpoint/2010/main" val="103893145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245267"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repeatCount="indefinite" fill="hold" display="0">
                  <p:stCondLst>
                    <p:cond delay="indefinite"/>
                  </p:stCondLst>
                  <p:endCondLst>
                    <p:cond evt="onStopAudio" delay="0">
                      <p:tgtEl>
                        <p:sldTgt/>
                      </p:tgtEl>
                    </p:cond>
                  </p:endCondLst>
                </p:cTn>
                <p:tgtEl>
                  <p:spTgt spid="2"/>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104459" name="SN011353.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4">
            <a:extLst>
              <a:ext uri="{28A0092B-C50C-407E-A947-70E740481C1C}">
                <a14:useLocalDpi xmlns:a14="http://schemas.microsoft.com/office/drawing/2010/main" val="0"/>
              </a:ext>
            </a:extLst>
          </a:blip>
          <a:srcRect/>
          <a:stretch>
            <a:fillRect/>
          </a:stretch>
        </p:blipFill>
        <p:spPr bwMode="auto">
          <a:xfrm>
            <a:off x="5257800" y="24384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104450" name="Rectangle 2"/>
          <p:cNvSpPr>
            <a:spLocks noGrp="1" noChangeArrowheads="1"/>
          </p:cNvSpPr>
          <p:nvPr>
            <p:ph type="title"/>
          </p:nvPr>
        </p:nvSpPr>
        <p:spPr>
          <a:xfrm>
            <a:off x="685800" y="0"/>
            <a:ext cx="7772400" cy="1143000"/>
          </a:xfrm>
          <a:noFill/>
          <a:ln/>
          <a:effectLst>
            <a:outerShdw dist="28398" dir="1593903" algn="ctr" rotWithShape="0">
              <a:schemeClr val="tx1"/>
            </a:outerShdw>
          </a:effectLst>
        </p:spPr>
        <p:txBody>
          <a:bodyPr/>
          <a:lstStyle/>
          <a:p>
            <a:r>
              <a:rPr lang="en-US" sz="3600" b="1">
                <a:solidFill>
                  <a:schemeClr val="bg1"/>
                </a:solidFill>
                <a:latin typeface="Eurostile" pitchFamily="34" charset="0"/>
              </a:rPr>
              <a:t>Take with you in the vehicle</a:t>
            </a:r>
          </a:p>
        </p:txBody>
      </p:sp>
      <p:sp>
        <p:nvSpPr>
          <p:cNvPr id="104451" name="Rectangle 3"/>
          <p:cNvSpPr>
            <a:spLocks noChangeArrowheads="1"/>
          </p:cNvSpPr>
          <p:nvPr/>
        </p:nvSpPr>
        <p:spPr bwMode="auto">
          <a:xfrm>
            <a:off x="838200" y="1363663"/>
            <a:ext cx="4121150"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spcBef>
                <a:spcPct val="20000"/>
              </a:spcBef>
            </a:pPr>
            <a:r>
              <a:rPr lang="en-US" sz="1800" b="1">
                <a:solidFill>
                  <a:schemeClr val="bg1"/>
                </a:solidFill>
              </a:rPr>
              <a:t>What to bring with you…just in case</a:t>
            </a:r>
            <a:endParaRPr lang="en-US" sz="1800"/>
          </a:p>
        </p:txBody>
      </p:sp>
      <p:sp>
        <p:nvSpPr>
          <p:cNvPr id="104452" name="Rectangle 4"/>
          <p:cNvSpPr>
            <a:spLocks noChangeArrowheads="1"/>
          </p:cNvSpPr>
          <p:nvPr/>
        </p:nvSpPr>
        <p:spPr bwMode="auto">
          <a:xfrm>
            <a:off x="609600" y="1447800"/>
            <a:ext cx="77724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10000"/>
              </a:lnSpc>
              <a:spcBef>
                <a:spcPct val="20000"/>
              </a:spcBef>
              <a:buFontTx/>
              <a:buChar char="•"/>
            </a:pPr>
            <a:endParaRPr lang="en-US" sz="2400" b="1"/>
          </a:p>
          <a:p>
            <a:pPr marL="342900" indent="-342900">
              <a:lnSpc>
                <a:spcPct val="110000"/>
              </a:lnSpc>
              <a:spcBef>
                <a:spcPct val="20000"/>
              </a:spcBef>
              <a:buFontTx/>
              <a:buChar char="•"/>
            </a:pPr>
            <a:r>
              <a:rPr lang="en-US" sz="2400" b="1"/>
              <a:t>Cell phone</a:t>
            </a:r>
          </a:p>
          <a:p>
            <a:pPr marL="342900" indent="-342900">
              <a:lnSpc>
                <a:spcPct val="110000"/>
              </a:lnSpc>
              <a:spcBef>
                <a:spcPct val="20000"/>
              </a:spcBef>
              <a:buFontTx/>
              <a:buChar char="•"/>
            </a:pPr>
            <a:r>
              <a:rPr lang="en-US" sz="2400" b="1"/>
              <a:t>Black electrical tape</a:t>
            </a:r>
          </a:p>
          <a:p>
            <a:pPr marL="342900" indent="-342900">
              <a:lnSpc>
                <a:spcPct val="110000"/>
              </a:lnSpc>
              <a:spcBef>
                <a:spcPct val="20000"/>
              </a:spcBef>
              <a:buFontTx/>
              <a:buChar char="•"/>
            </a:pPr>
            <a:r>
              <a:rPr lang="en-US" sz="2400" b="1"/>
              <a:t>Blankets, mittens, hats</a:t>
            </a:r>
          </a:p>
          <a:p>
            <a:pPr marL="342900" indent="-342900">
              <a:lnSpc>
                <a:spcPct val="110000"/>
              </a:lnSpc>
              <a:spcBef>
                <a:spcPct val="20000"/>
              </a:spcBef>
              <a:buFontTx/>
              <a:buChar char="•"/>
            </a:pPr>
            <a:r>
              <a:rPr lang="en-US" sz="2400" b="1"/>
              <a:t>Food, snacks</a:t>
            </a:r>
          </a:p>
          <a:p>
            <a:pPr marL="342900" indent="-342900">
              <a:lnSpc>
                <a:spcPct val="110000"/>
              </a:lnSpc>
              <a:spcBef>
                <a:spcPct val="20000"/>
              </a:spcBef>
              <a:buFontTx/>
              <a:buChar char="•"/>
            </a:pPr>
            <a:r>
              <a:rPr lang="en-US" sz="2400" b="1"/>
              <a:t>Coins for tolls</a:t>
            </a:r>
          </a:p>
          <a:p>
            <a:pPr marL="342900" indent="-342900">
              <a:lnSpc>
                <a:spcPct val="110000"/>
              </a:lnSpc>
              <a:spcBef>
                <a:spcPct val="20000"/>
              </a:spcBef>
              <a:buFontTx/>
              <a:buChar char="•"/>
            </a:pPr>
            <a:r>
              <a:rPr lang="en-US" sz="2400" b="1"/>
              <a:t>Telephone numbers for motor club and road emergency</a:t>
            </a:r>
          </a:p>
          <a:p>
            <a:pPr marL="342900" indent="-342900">
              <a:lnSpc>
                <a:spcPct val="110000"/>
              </a:lnSpc>
              <a:spcBef>
                <a:spcPct val="20000"/>
              </a:spcBef>
              <a:buFontTx/>
              <a:buChar char="•"/>
            </a:pPr>
            <a:r>
              <a:rPr lang="en-US" sz="2400" b="1"/>
              <a:t>Travelers checks, credit cards and calling cards</a:t>
            </a:r>
          </a:p>
          <a:p>
            <a:pPr marL="342900" indent="-342900">
              <a:lnSpc>
                <a:spcPct val="110000"/>
              </a:lnSpc>
              <a:spcBef>
                <a:spcPct val="20000"/>
              </a:spcBef>
              <a:buFontTx/>
              <a:buChar char="•"/>
            </a:pPr>
            <a:endParaRPr lang="en-US" sz="2400" b="1"/>
          </a:p>
        </p:txBody>
      </p:sp>
      <p:pic>
        <p:nvPicPr>
          <p:cNvPr id="1044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1981200"/>
            <a:ext cx="1112838" cy="111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456" name="Picture 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77000" y="2286000"/>
            <a:ext cx="1841500"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457" name="Picture 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43600" y="3200400"/>
            <a:ext cx="1066800" cy="93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458" name="Picture 10"/>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43400" y="3352800"/>
            <a:ext cx="914400"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460" name="Picture 1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467600" y="3581400"/>
            <a:ext cx="1349375"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461" name="Picture 1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391400" y="5562600"/>
            <a:ext cx="1219200"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4452"/>
                                        </p:tgtEl>
                                        <p:attrNameLst>
                                          <p:attrName>style.visibility</p:attrName>
                                        </p:attrNameLst>
                                      </p:cBhvr>
                                      <p:to>
                                        <p:strVal val="visible"/>
                                      </p:to>
                                    </p:set>
                                    <p:animEffect transition="in" filter="wipe(up)">
                                      <p:cBhvr>
                                        <p:cTn id="7" dur="500"/>
                                        <p:tgtEl>
                                          <p:spTgt spid="104452"/>
                                        </p:tgtEl>
                                      </p:cBhvr>
                                    </p:animEffect>
                                  </p:childTnLst>
                                </p:cTn>
                              </p:par>
                            </p:childTnLst>
                          </p:cTn>
                        </p:par>
                        <p:par>
                          <p:cTn id="8" fill="hold" nodeType="afterGroup">
                            <p:stCondLst>
                              <p:cond delay="500"/>
                            </p:stCondLst>
                            <p:childTnLst>
                              <p:par>
                                <p:cTn id="9" presetID="1" presetClass="mediacall" presetSubtype="0" fill="hold" nodeType="afterEffect">
                                  <p:stCondLst>
                                    <p:cond delay="3000"/>
                                  </p:stCondLst>
                                  <p:childTnLst>
                                    <p:cmd type="call" cmd="playFrom(0.0)">
                                      <p:cBhvr>
                                        <p:cTn id="10" dur="1" fill="hold"/>
                                        <p:tgtEl>
                                          <p:spTgt spid="10445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1" fill="hold" display="0">
                  <p:stCondLst>
                    <p:cond delay="indefinite"/>
                  </p:stCondLst>
                  <p:endCondLst>
                    <p:cond evt="onPrev" delay="0">
                      <p:tgtEl>
                        <p:sldTgt/>
                      </p:tgtEl>
                    </p:cond>
                    <p:cond evt="onStopAudio" delay="0">
                      <p:tgtEl>
                        <p:sldTgt/>
                      </p:tgtEl>
                    </p:cond>
                  </p:endCondLst>
                </p:cTn>
                <p:tgtEl>
                  <p:spTgt spid="104459"/>
                </p:tgtEl>
              </p:cMediaNode>
            </p:audio>
          </p:childTnLst>
        </p:cTn>
      </p:par>
    </p:tnLst>
    <p:bldLst>
      <p:bldP spid="10445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457200"/>
            <a:ext cx="7772400" cy="1143000"/>
          </a:xfrm>
          <a:effectLst>
            <a:outerShdw dist="35921" dir="2700000" algn="ctr" rotWithShape="0">
              <a:schemeClr val="tx1"/>
            </a:outerShdw>
          </a:effectLst>
        </p:spPr>
        <p:txBody>
          <a:bodyPr/>
          <a:lstStyle/>
          <a:p>
            <a:r>
              <a:rPr lang="en-US" sz="3600" b="1">
                <a:solidFill>
                  <a:schemeClr val="bg1"/>
                </a:solidFill>
                <a:latin typeface="Arial Black" pitchFamily="34" charset="0"/>
              </a:rPr>
              <a:t>Before Leaving</a:t>
            </a:r>
          </a:p>
        </p:txBody>
      </p:sp>
      <p:sp>
        <p:nvSpPr>
          <p:cNvPr id="71683" name="Rectangle 3"/>
          <p:cNvSpPr>
            <a:spLocks noGrp="1" noChangeArrowheads="1"/>
          </p:cNvSpPr>
          <p:nvPr>
            <p:ph type="body" idx="1"/>
          </p:nvPr>
        </p:nvSpPr>
        <p:spPr>
          <a:xfrm>
            <a:off x="609600" y="1905000"/>
            <a:ext cx="7772400" cy="3733800"/>
          </a:xfrm>
        </p:spPr>
        <p:txBody>
          <a:bodyPr/>
          <a:lstStyle/>
          <a:p>
            <a:pPr>
              <a:lnSpc>
                <a:spcPct val="120000"/>
              </a:lnSpc>
              <a:buFontTx/>
              <a:buNone/>
            </a:pPr>
            <a:r>
              <a:rPr lang="en-US" sz="2400" b="1"/>
              <a:t>    Before living on a trip make sure that you give all travel information not only to the people or places you’ll be staying at, but several close family and friends where you live.</a:t>
            </a:r>
          </a:p>
        </p:txBody>
      </p:sp>
      <p:pic>
        <p:nvPicPr>
          <p:cNvPr id="7168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4038600"/>
            <a:ext cx="2743200" cy="250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8" name="Rectangle 1030"/>
          <p:cNvSpPr>
            <a:spLocks noGrp="1" noChangeArrowheads="1"/>
          </p:cNvSpPr>
          <p:nvPr>
            <p:ph type="body" idx="1"/>
          </p:nvPr>
        </p:nvSpPr>
        <p:spPr>
          <a:xfrm>
            <a:off x="381000" y="1524000"/>
            <a:ext cx="5791200" cy="4953000"/>
          </a:xfrm>
          <a:noFill/>
          <a:ln/>
        </p:spPr>
        <p:txBody>
          <a:bodyPr/>
          <a:lstStyle/>
          <a:p>
            <a:pPr>
              <a:buFontTx/>
              <a:buNone/>
            </a:pPr>
            <a:r>
              <a:rPr lang="en-US" sz="2400" b="1"/>
              <a:t>    Go to a copy machine, take everything out of your wallet, put in on the copy machine and copy it (front and back) twice. Leave one at home and store the second in a secret place in your suitcase. If your wallet is ever stolen, you will know  exactly what you have lost and will have all the telephone numbers to call to cancel credit cards, credit cards number, etc. at you finger tips.</a:t>
            </a:r>
          </a:p>
        </p:txBody>
      </p:sp>
      <p:pic>
        <p:nvPicPr>
          <p:cNvPr id="105479" name="Picture 10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2819400"/>
            <a:ext cx="23622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5483" name="Rectangle 1035"/>
          <p:cNvSpPr>
            <a:spLocks noGrp="1" noChangeArrowheads="1"/>
          </p:cNvSpPr>
          <p:nvPr>
            <p:ph type="title"/>
          </p:nvPr>
        </p:nvSpPr>
        <p:spPr>
          <a:xfrm>
            <a:off x="685800" y="457200"/>
            <a:ext cx="7772400" cy="1143000"/>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sz="3600" b="1">
                <a:solidFill>
                  <a:schemeClr val="bg1"/>
                </a:solidFill>
                <a:effectLst>
                  <a:outerShdw blurRad="38100" dist="38100" dir="2700000" algn="tl">
                    <a:srgbClr val="000000"/>
                  </a:outerShdw>
                </a:effectLst>
                <a:latin typeface="Arial Black" pitchFamily="34" charset="0"/>
              </a:rPr>
              <a:t>Before Leaving</a:t>
            </a:r>
          </a:p>
        </p:txBody>
      </p:sp>
    </p:spTree>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6502" name="Rectangle 6"/>
          <p:cNvSpPr>
            <a:spLocks noGrp="1" noChangeArrowheads="1"/>
          </p:cNvSpPr>
          <p:nvPr>
            <p:ph type="body" idx="1"/>
          </p:nvPr>
        </p:nvSpPr>
        <p:spPr>
          <a:xfrm>
            <a:off x="304800" y="1600200"/>
            <a:ext cx="6781800" cy="4114800"/>
          </a:xfrm>
          <a:noFill/>
          <a:ln/>
        </p:spPr>
        <p:txBody>
          <a:bodyPr/>
          <a:lstStyle/>
          <a:p>
            <a:r>
              <a:rPr lang="en-US" sz="2800" b="1"/>
              <a:t>Make sure you cancel all newspapers.</a:t>
            </a:r>
          </a:p>
          <a:p>
            <a:r>
              <a:rPr lang="en-US" sz="2800" b="1"/>
              <a:t>Pay all your bills before you go</a:t>
            </a:r>
          </a:p>
          <a:p>
            <a:r>
              <a:rPr lang="en-US" sz="2800" b="1"/>
              <a:t>Get someone to look over your house.</a:t>
            </a:r>
          </a:p>
          <a:p>
            <a:r>
              <a:rPr lang="en-US" sz="2800" b="1"/>
              <a:t>Ask someone to pickup your mail</a:t>
            </a:r>
          </a:p>
          <a:p>
            <a:r>
              <a:rPr lang="en-US" sz="2800" b="1"/>
              <a:t>If possible, park a car in your driveway.</a:t>
            </a:r>
          </a:p>
          <a:p>
            <a:endParaRPr lang="en-US" sz="2800" b="1"/>
          </a:p>
        </p:txBody>
      </p:sp>
      <p:pic>
        <p:nvPicPr>
          <p:cNvPr id="10650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1066800"/>
            <a:ext cx="1420813"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0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2819400"/>
            <a:ext cx="1444625"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0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4800600"/>
            <a:ext cx="1898650"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06" name="Picture 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91000" y="5181600"/>
            <a:ext cx="1676400" cy="148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508" name="Rectangle 12"/>
          <p:cNvSpPr>
            <a:spLocks noGrp="1" noChangeArrowheads="1"/>
          </p:cNvSpPr>
          <p:nvPr>
            <p:ph type="title"/>
          </p:nvPr>
        </p:nvSpPr>
        <p:spPr>
          <a:xfrm>
            <a:off x="685800" y="457200"/>
            <a:ext cx="7772400" cy="1143000"/>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sz="3600" b="1">
                <a:solidFill>
                  <a:schemeClr val="bg1"/>
                </a:solidFill>
                <a:effectLst>
                  <a:outerShdw blurRad="38100" dist="38100" dir="2700000" algn="tl">
                    <a:srgbClr val="000000"/>
                  </a:outerShdw>
                </a:effectLst>
                <a:latin typeface="Arial Black" pitchFamily="34" charset="0"/>
              </a:rPr>
              <a:t>Before Leaving</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6502">
                                            <p:txEl>
                                              <p:pRg st="0" end="0"/>
                                            </p:txEl>
                                          </p:spTgt>
                                        </p:tgtEl>
                                        <p:attrNameLst>
                                          <p:attrName>style.visibility</p:attrName>
                                        </p:attrNameLst>
                                      </p:cBhvr>
                                      <p:to>
                                        <p:strVal val="visible"/>
                                      </p:to>
                                    </p:set>
                                    <p:animEffect transition="in" filter="wipe(up)">
                                      <p:cBhvr>
                                        <p:cTn id="7" dur="500"/>
                                        <p:tgtEl>
                                          <p:spTgt spid="1065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6502">
                                            <p:txEl>
                                              <p:pRg st="1" end="1"/>
                                            </p:txEl>
                                          </p:spTgt>
                                        </p:tgtEl>
                                        <p:attrNameLst>
                                          <p:attrName>style.visibility</p:attrName>
                                        </p:attrNameLst>
                                      </p:cBhvr>
                                      <p:to>
                                        <p:strVal val="visible"/>
                                      </p:to>
                                    </p:set>
                                    <p:animEffect transition="in" filter="wipe(up)">
                                      <p:cBhvr>
                                        <p:cTn id="12" dur="500"/>
                                        <p:tgtEl>
                                          <p:spTgt spid="10650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6502">
                                            <p:txEl>
                                              <p:pRg st="2" end="2"/>
                                            </p:txEl>
                                          </p:spTgt>
                                        </p:tgtEl>
                                        <p:attrNameLst>
                                          <p:attrName>style.visibility</p:attrName>
                                        </p:attrNameLst>
                                      </p:cBhvr>
                                      <p:to>
                                        <p:strVal val="visible"/>
                                      </p:to>
                                    </p:set>
                                    <p:animEffect transition="in" filter="wipe(up)">
                                      <p:cBhvr>
                                        <p:cTn id="17" dur="500"/>
                                        <p:tgtEl>
                                          <p:spTgt spid="10650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6502">
                                            <p:txEl>
                                              <p:pRg st="3" end="3"/>
                                            </p:txEl>
                                          </p:spTgt>
                                        </p:tgtEl>
                                        <p:attrNameLst>
                                          <p:attrName>style.visibility</p:attrName>
                                        </p:attrNameLst>
                                      </p:cBhvr>
                                      <p:to>
                                        <p:strVal val="visible"/>
                                      </p:to>
                                    </p:set>
                                    <p:animEffect transition="in" filter="wipe(up)">
                                      <p:cBhvr>
                                        <p:cTn id="22" dur="500"/>
                                        <p:tgtEl>
                                          <p:spTgt spid="10650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6502">
                                            <p:txEl>
                                              <p:pRg st="4" end="4"/>
                                            </p:txEl>
                                          </p:spTgt>
                                        </p:tgtEl>
                                        <p:attrNameLst>
                                          <p:attrName>style.visibility</p:attrName>
                                        </p:attrNameLst>
                                      </p:cBhvr>
                                      <p:to>
                                        <p:strVal val="visible"/>
                                      </p:to>
                                    </p:set>
                                    <p:animEffect transition="in" filter="wipe(up)">
                                      <p:cBhvr>
                                        <p:cTn id="27" dur="500"/>
                                        <p:tgtEl>
                                          <p:spTgt spid="10650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2"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457200"/>
            <a:ext cx="7772400" cy="1143000"/>
          </a:xfrm>
          <a:effectLst>
            <a:outerShdw dist="35921" dir="2700000" algn="ctr" rotWithShape="0">
              <a:schemeClr val="tx1"/>
            </a:outerShdw>
          </a:effectLst>
        </p:spPr>
        <p:txBody>
          <a:bodyPr/>
          <a:lstStyle/>
          <a:p>
            <a:r>
              <a:rPr lang="en-US" sz="3600" b="1">
                <a:solidFill>
                  <a:schemeClr val="bg1"/>
                </a:solidFill>
                <a:latin typeface="Arial Black" pitchFamily="34" charset="0"/>
              </a:rPr>
              <a:t>Before Leaving</a:t>
            </a:r>
          </a:p>
        </p:txBody>
      </p:sp>
      <p:sp>
        <p:nvSpPr>
          <p:cNvPr id="107529" name="Rectangle 9"/>
          <p:cNvSpPr>
            <a:spLocks noGrp="1" noChangeArrowheads="1"/>
          </p:cNvSpPr>
          <p:nvPr>
            <p:ph type="body" idx="1"/>
          </p:nvPr>
        </p:nvSpPr>
        <p:spPr>
          <a:xfrm>
            <a:off x="457200" y="1524000"/>
            <a:ext cx="7772400" cy="4114800"/>
          </a:xfrm>
          <a:noFill/>
          <a:ln/>
        </p:spPr>
        <p:txBody>
          <a:bodyPr/>
          <a:lstStyle/>
          <a:p>
            <a:r>
              <a:rPr lang="en-US" sz="2800" b="1"/>
              <a:t>Lock doors and windows.</a:t>
            </a:r>
          </a:p>
          <a:p>
            <a:r>
              <a:rPr lang="en-US" sz="2800" b="1"/>
              <a:t>Notify police of your absence.</a:t>
            </a:r>
          </a:p>
          <a:p>
            <a:r>
              <a:rPr lang="en-US" sz="2800" b="1"/>
              <a:t>Arrange pet care.</a:t>
            </a:r>
          </a:p>
          <a:p>
            <a:r>
              <a:rPr lang="en-US" sz="2800" b="1"/>
              <a:t>Have a well lit house with timers              on the lights. </a:t>
            </a:r>
          </a:p>
          <a:p>
            <a:r>
              <a:rPr lang="en-US" sz="2800" b="1"/>
              <a:t>Unplug electrical appliances such as computers, T.V.’s, and stereos.</a:t>
            </a:r>
          </a:p>
          <a:p>
            <a:endParaRPr lang="en-US" sz="2800" b="1"/>
          </a:p>
          <a:p>
            <a:endParaRPr lang="en-US" sz="1800" b="1"/>
          </a:p>
        </p:txBody>
      </p:sp>
      <p:pic>
        <p:nvPicPr>
          <p:cNvPr id="107530"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2514600"/>
            <a:ext cx="112712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31"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4495800"/>
            <a:ext cx="1414463"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32"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5181600"/>
            <a:ext cx="1600200"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33"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5105400"/>
            <a:ext cx="1463675"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34" name="Picture 1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39000" y="533400"/>
            <a:ext cx="1309688"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107529">
                                            <p:txEl>
                                              <p:pRg st="0" end="0"/>
                                            </p:txEl>
                                          </p:spTgt>
                                        </p:tgtEl>
                                        <p:attrNameLst>
                                          <p:attrName>style.visibility</p:attrName>
                                        </p:attrNameLst>
                                      </p:cBhvr>
                                      <p:to>
                                        <p:strVal val="visible"/>
                                      </p:to>
                                    </p:set>
                                    <p:animEffect transition="in" filter="wipe(up)">
                                      <p:cBhvr>
                                        <p:cTn id="7" dur="500"/>
                                        <p:tgtEl>
                                          <p:spTgt spid="107529">
                                            <p:txEl>
                                              <p:pRg st="0" end="0"/>
                                            </p:txEl>
                                          </p:spTgt>
                                        </p:tgtEl>
                                      </p:cBhvr>
                                    </p:animEffect>
                                  </p:childTnLst>
                                </p:cTn>
                              </p:par>
                            </p:childTnLst>
                          </p:cTn>
                        </p:par>
                        <p:par>
                          <p:cTn id="8" fill="hold" nodeType="afterGroup">
                            <p:stCondLst>
                              <p:cond delay="1500"/>
                            </p:stCondLst>
                            <p:childTnLst>
                              <p:par>
                                <p:cTn id="9" presetID="22" presetClass="entr" presetSubtype="1" fill="hold" grpId="0" nodeType="afterEffect">
                                  <p:stCondLst>
                                    <p:cond delay="1000"/>
                                  </p:stCondLst>
                                  <p:childTnLst>
                                    <p:set>
                                      <p:cBhvr>
                                        <p:cTn id="10" dur="1" fill="hold">
                                          <p:stCondLst>
                                            <p:cond delay="0"/>
                                          </p:stCondLst>
                                        </p:cTn>
                                        <p:tgtEl>
                                          <p:spTgt spid="107529">
                                            <p:txEl>
                                              <p:pRg st="1" end="1"/>
                                            </p:txEl>
                                          </p:spTgt>
                                        </p:tgtEl>
                                        <p:attrNameLst>
                                          <p:attrName>style.visibility</p:attrName>
                                        </p:attrNameLst>
                                      </p:cBhvr>
                                      <p:to>
                                        <p:strVal val="visible"/>
                                      </p:to>
                                    </p:set>
                                    <p:animEffect transition="in" filter="wipe(up)">
                                      <p:cBhvr>
                                        <p:cTn id="11" dur="500"/>
                                        <p:tgtEl>
                                          <p:spTgt spid="107529">
                                            <p:txEl>
                                              <p:pRg st="1" end="1"/>
                                            </p:txEl>
                                          </p:spTgt>
                                        </p:tgtEl>
                                      </p:cBhvr>
                                    </p:animEffect>
                                  </p:childTnLst>
                                </p:cTn>
                              </p:par>
                            </p:childTnLst>
                          </p:cTn>
                        </p:par>
                        <p:par>
                          <p:cTn id="12" fill="hold" nodeType="afterGroup">
                            <p:stCondLst>
                              <p:cond delay="3000"/>
                            </p:stCondLst>
                            <p:childTnLst>
                              <p:par>
                                <p:cTn id="13" presetID="22" presetClass="entr" presetSubtype="1" fill="hold" grpId="0" nodeType="afterEffect">
                                  <p:stCondLst>
                                    <p:cond delay="1000"/>
                                  </p:stCondLst>
                                  <p:childTnLst>
                                    <p:set>
                                      <p:cBhvr>
                                        <p:cTn id="14" dur="1" fill="hold">
                                          <p:stCondLst>
                                            <p:cond delay="0"/>
                                          </p:stCondLst>
                                        </p:cTn>
                                        <p:tgtEl>
                                          <p:spTgt spid="107529">
                                            <p:txEl>
                                              <p:pRg st="2" end="2"/>
                                            </p:txEl>
                                          </p:spTgt>
                                        </p:tgtEl>
                                        <p:attrNameLst>
                                          <p:attrName>style.visibility</p:attrName>
                                        </p:attrNameLst>
                                      </p:cBhvr>
                                      <p:to>
                                        <p:strVal val="visible"/>
                                      </p:to>
                                    </p:set>
                                    <p:animEffect transition="in" filter="wipe(up)">
                                      <p:cBhvr>
                                        <p:cTn id="15" dur="500"/>
                                        <p:tgtEl>
                                          <p:spTgt spid="107529">
                                            <p:txEl>
                                              <p:pRg st="2" end="2"/>
                                            </p:txEl>
                                          </p:spTgt>
                                        </p:tgtEl>
                                      </p:cBhvr>
                                    </p:animEffect>
                                  </p:childTnLst>
                                </p:cTn>
                              </p:par>
                            </p:childTnLst>
                          </p:cTn>
                        </p:par>
                        <p:par>
                          <p:cTn id="16" fill="hold" nodeType="afterGroup">
                            <p:stCondLst>
                              <p:cond delay="4500"/>
                            </p:stCondLst>
                            <p:childTnLst>
                              <p:par>
                                <p:cTn id="17" presetID="22" presetClass="entr" presetSubtype="1" fill="hold" grpId="0" nodeType="afterEffect">
                                  <p:stCondLst>
                                    <p:cond delay="1000"/>
                                  </p:stCondLst>
                                  <p:childTnLst>
                                    <p:set>
                                      <p:cBhvr>
                                        <p:cTn id="18" dur="1" fill="hold">
                                          <p:stCondLst>
                                            <p:cond delay="0"/>
                                          </p:stCondLst>
                                        </p:cTn>
                                        <p:tgtEl>
                                          <p:spTgt spid="107529">
                                            <p:txEl>
                                              <p:pRg st="3" end="3"/>
                                            </p:txEl>
                                          </p:spTgt>
                                        </p:tgtEl>
                                        <p:attrNameLst>
                                          <p:attrName>style.visibility</p:attrName>
                                        </p:attrNameLst>
                                      </p:cBhvr>
                                      <p:to>
                                        <p:strVal val="visible"/>
                                      </p:to>
                                    </p:set>
                                    <p:animEffect transition="in" filter="wipe(up)">
                                      <p:cBhvr>
                                        <p:cTn id="19" dur="500"/>
                                        <p:tgtEl>
                                          <p:spTgt spid="107529">
                                            <p:txEl>
                                              <p:pRg st="3" end="3"/>
                                            </p:txEl>
                                          </p:spTgt>
                                        </p:tgtEl>
                                      </p:cBhvr>
                                    </p:animEffect>
                                  </p:childTnLst>
                                </p:cTn>
                              </p:par>
                            </p:childTnLst>
                          </p:cTn>
                        </p:par>
                        <p:par>
                          <p:cTn id="20" fill="hold" nodeType="afterGroup">
                            <p:stCondLst>
                              <p:cond delay="6000"/>
                            </p:stCondLst>
                            <p:childTnLst>
                              <p:par>
                                <p:cTn id="21" presetID="22" presetClass="entr" presetSubtype="1" fill="hold" grpId="0" nodeType="afterEffect">
                                  <p:stCondLst>
                                    <p:cond delay="1000"/>
                                  </p:stCondLst>
                                  <p:childTnLst>
                                    <p:set>
                                      <p:cBhvr>
                                        <p:cTn id="22" dur="1" fill="hold">
                                          <p:stCondLst>
                                            <p:cond delay="0"/>
                                          </p:stCondLst>
                                        </p:cTn>
                                        <p:tgtEl>
                                          <p:spTgt spid="107529">
                                            <p:txEl>
                                              <p:pRg st="4" end="4"/>
                                            </p:txEl>
                                          </p:spTgt>
                                        </p:tgtEl>
                                        <p:attrNameLst>
                                          <p:attrName>style.visibility</p:attrName>
                                        </p:attrNameLst>
                                      </p:cBhvr>
                                      <p:to>
                                        <p:strVal val="visible"/>
                                      </p:to>
                                    </p:set>
                                    <p:animEffect transition="in" filter="wipe(up)">
                                      <p:cBhvr>
                                        <p:cTn id="23" dur="500"/>
                                        <p:tgtEl>
                                          <p:spTgt spid="1075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9" grpId="0" build="p" autoUpdateAnimBg="0" advAuto="100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8556" name="Rectangle 12"/>
          <p:cNvSpPr>
            <a:spLocks noChangeArrowheads="1"/>
          </p:cNvSpPr>
          <p:nvPr/>
        </p:nvSpPr>
        <p:spPr bwMode="auto">
          <a:xfrm>
            <a:off x="304800" y="3733800"/>
            <a:ext cx="7772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20000"/>
              </a:lnSpc>
              <a:spcBef>
                <a:spcPct val="20000"/>
              </a:spcBef>
              <a:buFontTx/>
              <a:buChar char="•"/>
            </a:pPr>
            <a:r>
              <a:rPr lang="en-US" sz="2400" b="1"/>
              <a:t>Bring music with you.</a:t>
            </a:r>
          </a:p>
          <a:p>
            <a:pPr marL="342900" indent="-342900">
              <a:lnSpc>
                <a:spcPct val="120000"/>
              </a:lnSpc>
              <a:spcBef>
                <a:spcPct val="20000"/>
              </a:spcBef>
              <a:buFontTx/>
              <a:buChar char="•"/>
            </a:pPr>
            <a:r>
              <a:rPr lang="en-US" sz="2400" b="1"/>
              <a:t>Have alternate driver with you.</a:t>
            </a:r>
          </a:p>
          <a:p>
            <a:pPr marL="342900" indent="-342900">
              <a:lnSpc>
                <a:spcPct val="120000"/>
              </a:lnSpc>
              <a:spcBef>
                <a:spcPct val="20000"/>
              </a:spcBef>
              <a:buFontTx/>
              <a:buChar char="•"/>
            </a:pPr>
            <a:r>
              <a:rPr lang="en-US" sz="2400" b="1"/>
              <a:t>Wear comfortable clothes and shoes.</a:t>
            </a:r>
          </a:p>
          <a:p>
            <a:pPr marL="342900" indent="-342900">
              <a:lnSpc>
                <a:spcPct val="120000"/>
              </a:lnSpc>
              <a:spcBef>
                <a:spcPct val="20000"/>
              </a:spcBef>
              <a:buFontTx/>
              <a:buChar char="•"/>
            </a:pPr>
            <a:r>
              <a:rPr lang="en-US" sz="2400" b="1"/>
              <a:t>Know your exact destination.</a:t>
            </a:r>
          </a:p>
        </p:txBody>
      </p:sp>
      <p:pic>
        <p:nvPicPr>
          <p:cNvPr id="108561" name="sn011385.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6">
            <a:extLst>
              <a:ext uri="{28A0092B-C50C-407E-A947-70E740481C1C}">
                <a14:useLocalDpi xmlns:a14="http://schemas.microsoft.com/office/drawing/2010/main" val="0"/>
              </a:ext>
            </a:extLst>
          </a:blip>
          <a:srcRect/>
          <a:stretch>
            <a:fillRect/>
          </a:stretch>
        </p:blipFill>
        <p:spPr bwMode="auto">
          <a:xfrm>
            <a:off x="8077200" y="58674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108546" name="Rectangle 2"/>
          <p:cNvSpPr>
            <a:spLocks noGrp="1" noChangeArrowheads="1"/>
          </p:cNvSpPr>
          <p:nvPr>
            <p:ph type="title"/>
          </p:nvPr>
        </p:nvSpPr>
        <p:spPr>
          <a:xfrm>
            <a:off x="685800" y="457200"/>
            <a:ext cx="7772400" cy="1143000"/>
          </a:xfrm>
          <a:effectLst>
            <a:outerShdw dist="35921" dir="2700000" algn="ctr" rotWithShape="0">
              <a:schemeClr val="tx1"/>
            </a:outerShdw>
          </a:effectLst>
        </p:spPr>
        <p:txBody>
          <a:bodyPr/>
          <a:lstStyle/>
          <a:p>
            <a:r>
              <a:rPr lang="en-US" sz="2800" b="1">
                <a:solidFill>
                  <a:schemeClr val="bg1"/>
                </a:solidFill>
                <a:latin typeface="Arial Black" pitchFamily="34" charset="0"/>
              </a:rPr>
              <a:t>Preparation of Driver</a:t>
            </a:r>
          </a:p>
        </p:txBody>
      </p:sp>
      <p:sp>
        <p:nvSpPr>
          <p:cNvPr id="108554" name="Rectangle 10"/>
          <p:cNvSpPr>
            <a:spLocks noGrp="1" noChangeArrowheads="1"/>
          </p:cNvSpPr>
          <p:nvPr>
            <p:ph type="body" sz="half" idx="1"/>
          </p:nvPr>
        </p:nvSpPr>
        <p:spPr>
          <a:xfrm>
            <a:off x="304800" y="1676400"/>
            <a:ext cx="7772400" cy="4800600"/>
          </a:xfrm>
          <a:noFill/>
          <a:ln/>
        </p:spPr>
        <p:txBody>
          <a:bodyPr/>
          <a:lstStyle/>
          <a:p>
            <a:pPr>
              <a:lnSpc>
                <a:spcPct val="120000"/>
              </a:lnSpc>
            </a:pPr>
            <a:r>
              <a:rPr lang="en-US" sz="2400" b="1"/>
              <a:t>Good night sleep before leaving.</a:t>
            </a:r>
          </a:p>
          <a:p>
            <a:pPr>
              <a:lnSpc>
                <a:spcPct val="120000"/>
              </a:lnSpc>
            </a:pPr>
            <a:r>
              <a:rPr lang="en-US" sz="2400" b="1"/>
              <a:t>No alcohol in your system.</a:t>
            </a:r>
          </a:p>
          <a:p>
            <a:pPr>
              <a:lnSpc>
                <a:spcPct val="120000"/>
              </a:lnSpc>
            </a:pPr>
            <a:r>
              <a:rPr lang="en-US" sz="2400" b="1"/>
              <a:t>Go over maps and route you are taking.</a:t>
            </a:r>
          </a:p>
          <a:p>
            <a:pPr>
              <a:lnSpc>
                <a:spcPct val="120000"/>
              </a:lnSpc>
            </a:pPr>
            <a:endParaRPr lang="en-US" sz="2400" b="1"/>
          </a:p>
        </p:txBody>
      </p:sp>
      <p:pic>
        <p:nvPicPr>
          <p:cNvPr id="108557" name="sn001385.wav">
            <a:hlinkClick r:id="" action="ppaction://media"/>
          </p:cNvPr>
          <p:cNvPicPr>
            <a:picLocks noChangeAspect="1" noChangeArrowheads="1"/>
          </p:cNvPicPr>
          <p:nvPr>
            <a:audioFile r:link="rId4"/>
            <p:extLst>
              <p:ext uri="{DAA4B4D4-6D71-4841-9C94-3DE7FCFB9230}">
                <p14:media xmlns:p14="http://schemas.microsoft.com/office/powerpoint/2010/main" r:embed="rId3"/>
              </p:ext>
            </p:extLst>
          </p:nvPr>
        </p:nvPicPr>
        <p:blipFill>
          <a:blip r:embed="rId6">
            <a:extLst>
              <a:ext uri="{28A0092B-C50C-407E-A947-70E740481C1C}">
                <a14:useLocalDpi xmlns:a14="http://schemas.microsoft.com/office/drawing/2010/main" val="0"/>
              </a:ext>
            </a:extLst>
          </a:blip>
          <a:srcRect/>
          <a:stretch>
            <a:fillRect/>
          </a:stretch>
        </p:blipFill>
        <p:spPr bwMode="auto">
          <a:xfrm>
            <a:off x="7000875" y="2443163"/>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108559" name="Picture 1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086600" y="1752600"/>
            <a:ext cx="1828800" cy="169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60" name="Picture 1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62763" y="4572000"/>
            <a:ext cx="196215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8554"/>
                                        </p:tgtEl>
                                        <p:attrNameLst>
                                          <p:attrName>style.visibility</p:attrName>
                                        </p:attrNameLst>
                                      </p:cBhvr>
                                      <p:to>
                                        <p:strVal val="visible"/>
                                      </p:to>
                                    </p:set>
                                    <p:animEffect transition="in" filter="wipe(up)">
                                      <p:cBhvr>
                                        <p:cTn id="7" dur="500"/>
                                        <p:tgtEl>
                                          <p:spTgt spid="108554"/>
                                        </p:tgtEl>
                                      </p:cBhvr>
                                    </p:animEffect>
                                  </p:childTnLst>
                                </p:cTn>
                              </p:par>
                              <p:par>
                                <p:cTn id="8" presetID="1" presetClass="entr" presetSubtype="0" fill="hold" nodeType="withEffect">
                                  <p:stCondLst>
                                    <p:cond delay="1500"/>
                                  </p:stCondLst>
                                  <p:childTnLst>
                                    <p:set>
                                      <p:cBhvr>
                                        <p:cTn id="9" dur="1" fill="hold">
                                          <p:stCondLst>
                                            <p:cond delay="499"/>
                                          </p:stCondLst>
                                        </p:cTn>
                                        <p:tgtEl>
                                          <p:spTgt spid="108557"/>
                                        </p:tgtEl>
                                        <p:attrNameLst>
                                          <p:attrName>style.visibility</p:attrName>
                                        </p:attrNameLst>
                                      </p:cBhvr>
                                      <p:to>
                                        <p:strVal val="visible"/>
                                      </p:to>
                                    </p:set>
                                  </p:childTnLst>
                                </p:cTn>
                              </p:par>
                            </p:childTnLst>
                          </p:cTn>
                        </p:par>
                        <p:par>
                          <p:cTn id="10" fill="hold" nodeType="afterGroup">
                            <p:stCondLst>
                              <p:cond delay="2000"/>
                            </p:stCondLst>
                            <p:childTnLst>
                              <p:par>
                                <p:cTn id="11" presetID="1" presetClass="mediacall" presetSubtype="0" fill="hold" nodeType="afterEffect">
                                  <p:stCondLst>
                                    <p:cond delay="0"/>
                                  </p:stCondLst>
                                  <p:childTnLst>
                                    <p:cmd type="call" cmd="playFrom(0.0)">
                                      <p:cBhvr>
                                        <p:cTn id="12" dur="1" fill="hold"/>
                                        <p:tgtEl>
                                          <p:spTgt spid="108557"/>
                                        </p:tgtEl>
                                      </p:cBhvr>
                                    </p:cmd>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8556"/>
                                        </p:tgtEl>
                                        <p:attrNameLst>
                                          <p:attrName>style.visibility</p:attrName>
                                        </p:attrNameLst>
                                      </p:cBhvr>
                                      <p:to>
                                        <p:strVal val="visible"/>
                                      </p:to>
                                    </p:set>
                                    <p:animEffect transition="in" filter="wipe(up)">
                                      <p:cBhvr>
                                        <p:cTn id="17" dur="500"/>
                                        <p:tgtEl>
                                          <p:spTgt spid="108556"/>
                                        </p:tgtEl>
                                      </p:cBhvr>
                                    </p:animEffect>
                                  </p:childTnLst>
                                </p:cTn>
                              </p:par>
                            </p:childTnLst>
                          </p:cTn>
                        </p:par>
                        <p:par>
                          <p:cTn id="18" fill="hold" nodeType="afterGroup">
                            <p:stCondLst>
                              <p:cond delay="500"/>
                            </p:stCondLst>
                            <p:childTnLst>
                              <p:par>
                                <p:cTn id="19" presetID="1" presetClass="mediacall" presetSubtype="0" fill="hold" nodeType="afterEffect">
                                  <p:stCondLst>
                                    <p:cond delay="0"/>
                                  </p:stCondLst>
                                  <p:childTnLst>
                                    <p:cmd type="call" cmd="playFrom(0.0)">
                                      <p:cBhvr>
                                        <p:cTn id="20" dur="1" fill="hold"/>
                                        <p:tgtEl>
                                          <p:spTgt spid="10856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1" fill="hold" display="0">
                  <p:stCondLst>
                    <p:cond delay="indefinite"/>
                  </p:stCondLst>
                  <p:endCondLst>
                    <p:cond evt="onPrev" delay="0">
                      <p:tgtEl>
                        <p:sldTgt/>
                      </p:tgtEl>
                    </p:cond>
                    <p:cond evt="onStopAudio" delay="0">
                      <p:tgtEl>
                        <p:sldTgt/>
                      </p:tgtEl>
                    </p:cond>
                  </p:endCondLst>
                </p:cTn>
                <p:tgtEl>
                  <p:spTgt spid="108557"/>
                </p:tgtEl>
              </p:cMediaNode>
            </p:audio>
            <p:audio>
              <p:cMediaNode>
                <p:cTn id="22" fill="hold" display="0">
                  <p:stCondLst>
                    <p:cond delay="indefinite"/>
                  </p:stCondLst>
                  <p:endCondLst>
                    <p:cond evt="onPrev" delay="0">
                      <p:tgtEl>
                        <p:sldTgt/>
                      </p:tgtEl>
                    </p:cond>
                    <p:cond evt="onStopAudio" delay="0">
                      <p:tgtEl>
                        <p:sldTgt/>
                      </p:tgtEl>
                    </p:cond>
                  </p:endCondLst>
                </p:cTn>
                <p:tgtEl>
                  <p:spTgt spid="108561"/>
                </p:tgtEl>
              </p:cMediaNode>
            </p:audio>
          </p:childTnLst>
        </p:cTn>
      </p:par>
    </p:tnLst>
    <p:bldLst>
      <p:bldP spid="108556" grpId="0" autoUpdateAnimBg="0"/>
      <p:bldP spid="10855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4" name="SN011322.wav">
            <a:hlinkClick r:id="" action="ppaction://media"/>
          </p:cNvPr>
          <p:cNvPicPr>
            <a:picLocks noRot="1" noChangeAspect="1" noChangeArrowheads="1"/>
          </p:cNvPicPr>
          <p:nvPr>
            <a:wavAudioFile r:embed="rId1" name="SN01131A.wav"/>
          </p:nvPr>
        </p:nvPicPr>
        <p:blipFill>
          <a:blip r:embed="rId4">
            <a:extLst>
              <a:ext uri="{28A0092B-C50C-407E-A947-70E740481C1C}">
                <a14:useLocalDpi xmlns:a14="http://schemas.microsoft.com/office/drawing/2010/main" val="0"/>
              </a:ext>
            </a:extLst>
          </a:blip>
          <a:srcRect/>
          <a:stretch>
            <a:fillRect/>
          </a:stretch>
        </p:blipFill>
        <p:spPr bwMode="auto">
          <a:xfrm>
            <a:off x="4191000" y="29718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p:cNvSpPr>
            <a:spLocks noGrp="1" noChangeArrowheads="1"/>
          </p:cNvSpPr>
          <p:nvPr>
            <p:ph type="ctrTitle"/>
          </p:nvPr>
        </p:nvSpPr>
        <p:spPr>
          <a:xfrm>
            <a:off x="0" y="304800"/>
            <a:ext cx="9144000" cy="1143000"/>
          </a:xfrm>
          <a:effectLst>
            <a:outerShdw dist="28398" dir="1593903" algn="ctr" rotWithShape="0">
              <a:schemeClr val="tx1"/>
            </a:outerShdw>
          </a:effectLst>
        </p:spPr>
        <p:txBody>
          <a:bodyPr/>
          <a:lstStyle/>
          <a:p>
            <a:r>
              <a:rPr lang="en-US" sz="3200" b="1">
                <a:solidFill>
                  <a:schemeClr val="bg1"/>
                </a:solidFill>
                <a:latin typeface="Eurostile" pitchFamily="34" charset="0"/>
              </a:rPr>
              <a:t>Trip Planning and Map Reading</a:t>
            </a:r>
          </a:p>
        </p:txBody>
      </p:sp>
      <p:pic>
        <p:nvPicPr>
          <p:cNvPr id="2052" name="Picture 4" descr="BD05705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00200" y="1828800"/>
            <a:ext cx="5638800" cy="3498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205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2">
                <p:cTn id="7" fill="hold" display="0">
                  <p:stCondLst>
                    <p:cond delay="indefinite"/>
                  </p:stCondLst>
                  <p:endCondLst>
                    <p:cond evt="onPrev" delay="0">
                      <p:tgtEl>
                        <p:sldTgt/>
                      </p:tgtEl>
                    </p:cond>
                    <p:cond evt="onStopAudio" delay="0">
                      <p:tgtEl>
                        <p:sldTgt/>
                      </p:tgtEl>
                    </p:cond>
                  </p:endCondLst>
                </p:cTn>
                <p:tgtEl>
                  <p:spTgt spid="205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6565" name="Rectangle 5"/>
          <p:cNvSpPr>
            <a:spLocks noGrp="1" noChangeArrowheads="1"/>
          </p:cNvSpPr>
          <p:nvPr>
            <p:ph type="title"/>
          </p:nvPr>
        </p:nvSpPr>
        <p:spPr>
          <a:xfrm>
            <a:off x="685800" y="152400"/>
            <a:ext cx="7772400" cy="1143000"/>
          </a:xfrm>
          <a:noFill/>
          <a:ln/>
          <a:effectLst>
            <a:outerShdw dist="28398" dir="1593903" algn="ctr" rotWithShape="0">
              <a:schemeClr val="tx1"/>
            </a:outerShdw>
          </a:effectLst>
        </p:spPr>
        <p:txBody>
          <a:bodyPr/>
          <a:lstStyle/>
          <a:p>
            <a:r>
              <a:rPr lang="en-US" sz="3600" b="1">
                <a:solidFill>
                  <a:schemeClr val="bg1"/>
                </a:solidFill>
                <a:latin typeface="Eurostile" pitchFamily="34" charset="0"/>
              </a:rPr>
              <a:t>Advance Considerations</a:t>
            </a:r>
          </a:p>
        </p:txBody>
      </p:sp>
      <p:pic>
        <p:nvPicPr>
          <p:cNvPr id="66566" name="Picture 6" descr="BD05679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1447800"/>
            <a:ext cx="1625600" cy="1571625"/>
          </a:xfrm>
          <a:prstGeom prst="rect">
            <a:avLst/>
          </a:prstGeom>
          <a:noFill/>
          <a:extLst>
            <a:ext uri="{909E8E84-426E-40DD-AFC4-6F175D3DCCD1}">
              <a14:hiddenFill xmlns:a14="http://schemas.microsoft.com/office/drawing/2010/main">
                <a:solidFill>
                  <a:srgbClr val="FFFFFF"/>
                </a:solidFill>
              </a14:hiddenFill>
            </a:ext>
          </a:extLst>
        </p:spPr>
      </p:pic>
      <p:sp>
        <p:nvSpPr>
          <p:cNvPr id="66567" name="Rectangle 7"/>
          <p:cNvSpPr>
            <a:spLocks noChangeArrowheads="1"/>
          </p:cNvSpPr>
          <p:nvPr/>
        </p:nvSpPr>
        <p:spPr bwMode="auto">
          <a:xfrm>
            <a:off x="609600" y="1219200"/>
            <a:ext cx="6324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endParaRPr lang="en-US" sz="2400" b="1"/>
          </a:p>
          <a:p>
            <a:pPr marL="342900" indent="-342900">
              <a:spcBef>
                <a:spcPct val="20000"/>
              </a:spcBef>
            </a:pPr>
            <a:r>
              <a:rPr lang="en-US" sz="2400" b="1"/>
              <a:t>    Pick a route using local roads or Interstates. </a:t>
            </a:r>
          </a:p>
          <a:p>
            <a:pPr marL="342900" indent="-342900">
              <a:spcBef>
                <a:spcPct val="20000"/>
              </a:spcBef>
            </a:pPr>
            <a:r>
              <a:rPr lang="en-US" sz="2400" b="1">
                <a:solidFill>
                  <a:schemeClr val="bg1"/>
                </a:solidFill>
              </a:rPr>
              <a:t>    Pick a time and date to leave. Are there rush hours or construction areas to avoid?</a:t>
            </a:r>
          </a:p>
          <a:p>
            <a:pPr marL="342900" indent="-342900">
              <a:spcBef>
                <a:spcPct val="20000"/>
              </a:spcBef>
            </a:pPr>
            <a:r>
              <a:rPr lang="en-US" sz="2400" b="1"/>
              <a:t>    Check the weather in the places where you will be traveling.</a:t>
            </a:r>
          </a:p>
          <a:p>
            <a:pPr marL="342900" indent="-342900">
              <a:spcBef>
                <a:spcPct val="20000"/>
              </a:spcBef>
            </a:pPr>
            <a:r>
              <a:rPr lang="en-US" sz="2400" b="1">
                <a:solidFill>
                  <a:schemeClr val="bg1"/>
                </a:solidFill>
              </a:rPr>
              <a:t>    Make advance reservations if you plan to stay overnight.</a:t>
            </a:r>
          </a:p>
          <a:p>
            <a:pPr marL="342900" indent="-342900">
              <a:spcBef>
                <a:spcPct val="20000"/>
              </a:spcBef>
            </a:pPr>
            <a:endParaRPr lang="en-US" sz="2400" b="1"/>
          </a:p>
        </p:txBody>
      </p:sp>
      <p:pic>
        <p:nvPicPr>
          <p:cNvPr id="66569"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3790950"/>
            <a:ext cx="1662113"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571" name="Picture 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62400" y="5257800"/>
            <a:ext cx="1852613"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6567">
                                            <p:txEl>
                                              <p:pRg st="1" end="1"/>
                                            </p:txEl>
                                          </p:spTgt>
                                        </p:tgtEl>
                                        <p:attrNameLst>
                                          <p:attrName>style.visibility</p:attrName>
                                        </p:attrNameLst>
                                      </p:cBhvr>
                                      <p:to>
                                        <p:strVal val="visible"/>
                                      </p:to>
                                    </p:set>
                                    <p:animEffect transition="in" filter="wipe(up)">
                                      <p:cBhvr>
                                        <p:cTn id="7" dur="500"/>
                                        <p:tgtEl>
                                          <p:spTgt spid="6656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6567">
                                            <p:txEl>
                                              <p:pRg st="2" end="2"/>
                                            </p:txEl>
                                          </p:spTgt>
                                        </p:tgtEl>
                                        <p:attrNameLst>
                                          <p:attrName>style.visibility</p:attrName>
                                        </p:attrNameLst>
                                      </p:cBhvr>
                                      <p:to>
                                        <p:strVal val="visible"/>
                                      </p:to>
                                    </p:set>
                                    <p:animEffect transition="in" filter="wipe(up)">
                                      <p:cBhvr>
                                        <p:cTn id="12" dur="500"/>
                                        <p:tgtEl>
                                          <p:spTgt spid="6656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6567">
                                            <p:txEl>
                                              <p:pRg st="3" end="3"/>
                                            </p:txEl>
                                          </p:spTgt>
                                        </p:tgtEl>
                                        <p:attrNameLst>
                                          <p:attrName>style.visibility</p:attrName>
                                        </p:attrNameLst>
                                      </p:cBhvr>
                                      <p:to>
                                        <p:strVal val="visible"/>
                                      </p:to>
                                    </p:set>
                                    <p:animEffect transition="in" filter="wipe(up)">
                                      <p:cBhvr>
                                        <p:cTn id="17" dur="500"/>
                                        <p:tgtEl>
                                          <p:spTgt spid="6656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6567">
                                            <p:txEl>
                                              <p:pRg st="4" end="4"/>
                                            </p:txEl>
                                          </p:spTgt>
                                        </p:tgtEl>
                                        <p:attrNameLst>
                                          <p:attrName>style.visibility</p:attrName>
                                        </p:attrNameLst>
                                      </p:cBhvr>
                                      <p:to>
                                        <p:strVal val="visible"/>
                                      </p:to>
                                    </p:set>
                                    <p:animEffect transition="in" filter="wipe(up)">
                                      <p:cBhvr>
                                        <p:cTn id="22" dur="500"/>
                                        <p:tgtEl>
                                          <p:spTgt spid="665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8306" name="Rectangle 1026"/>
          <p:cNvSpPr>
            <a:spLocks noGrp="1" noChangeArrowheads="1"/>
          </p:cNvSpPr>
          <p:nvPr>
            <p:ph type="title"/>
          </p:nvPr>
        </p:nvSpPr>
        <p:spPr>
          <a:xfrm>
            <a:off x="685800" y="152400"/>
            <a:ext cx="7772400" cy="1143000"/>
          </a:xfrm>
          <a:noFill/>
          <a:ln/>
          <a:effectLst>
            <a:outerShdw dist="28398" dir="1593903" algn="ctr" rotWithShape="0">
              <a:schemeClr val="tx1"/>
            </a:outerShdw>
          </a:effectLst>
        </p:spPr>
        <p:txBody>
          <a:bodyPr/>
          <a:lstStyle/>
          <a:p>
            <a:r>
              <a:rPr lang="en-US" sz="3600" b="1">
                <a:solidFill>
                  <a:schemeClr val="bg1"/>
                </a:solidFill>
                <a:latin typeface="Eurostile" pitchFamily="34" charset="0"/>
              </a:rPr>
              <a:t>Vehicle check-up</a:t>
            </a:r>
          </a:p>
        </p:txBody>
      </p:sp>
      <p:sp>
        <p:nvSpPr>
          <p:cNvPr id="98309" name="Rectangle 1029"/>
          <p:cNvSpPr>
            <a:spLocks noGrp="1" noChangeArrowheads="1"/>
          </p:cNvSpPr>
          <p:nvPr>
            <p:ph type="body" idx="1"/>
          </p:nvPr>
        </p:nvSpPr>
        <p:spPr>
          <a:xfrm>
            <a:off x="533400" y="1828800"/>
            <a:ext cx="8382000" cy="4267200"/>
          </a:xfrm>
          <a:noFill/>
          <a:ln/>
        </p:spPr>
        <p:txBody>
          <a:bodyPr/>
          <a:lstStyle/>
          <a:p>
            <a:pPr>
              <a:lnSpc>
                <a:spcPct val="120000"/>
              </a:lnSpc>
              <a:buFontTx/>
              <a:buNone/>
            </a:pPr>
            <a:r>
              <a:rPr lang="en-US" sz="2400" b="1">
                <a:solidFill>
                  <a:schemeClr val="bg1"/>
                </a:solidFill>
              </a:rPr>
              <a:t>Exhaust System:</a:t>
            </a:r>
            <a:r>
              <a:rPr lang="en-US" sz="2400" b="1"/>
              <a:t> There must be no leaks in system.</a:t>
            </a:r>
          </a:p>
          <a:p>
            <a:pPr>
              <a:lnSpc>
                <a:spcPct val="120000"/>
              </a:lnSpc>
              <a:buFontTx/>
              <a:buNone/>
            </a:pPr>
            <a:r>
              <a:rPr lang="en-US" sz="2400" b="1">
                <a:solidFill>
                  <a:schemeClr val="bg1"/>
                </a:solidFill>
              </a:rPr>
              <a:t>Steering System:</a:t>
            </a:r>
            <a:r>
              <a:rPr lang="en-US" sz="2400" b="1"/>
              <a:t> Wheels should be aligned, shock absorbers should be ready, tires should have      ample tread and properly inflated.</a:t>
            </a:r>
          </a:p>
          <a:p>
            <a:pPr>
              <a:lnSpc>
                <a:spcPct val="120000"/>
              </a:lnSpc>
              <a:buFontTx/>
              <a:buNone/>
            </a:pPr>
            <a:r>
              <a:rPr lang="en-US" sz="2400" b="1">
                <a:solidFill>
                  <a:schemeClr val="bg1"/>
                </a:solidFill>
              </a:rPr>
              <a:t>Engine System:</a:t>
            </a:r>
            <a:r>
              <a:rPr lang="en-US" sz="2400" b="1"/>
              <a:t> All fluids, belts, and hoses need to      be ready. Engine should be tuned. Air conditioning coolant should be checked.</a:t>
            </a:r>
          </a:p>
          <a:p>
            <a:pPr>
              <a:lnSpc>
                <a:spcPct val="120000"/>
              </a:lnSpc>
              <a:buFontTx/>
              <a:buNone/>
            </a:pPr>
            <a:r>
              <a:rPr lang="en-US" sz="2400" b="1">
                <a:solidFill>
                  <a:schemeClr val="bg1"/>
                </a:solidFill>
              </a:rPr>
              <a:t>Braking System:</a:t>
            </a:r>
            <a:r>
              <a:rPr lang="en-US" sz="2400" b="1"/>
              <a:t> Make sure all parts are in good working order.</a:t>
            </a:r>
          </a:p>
          <a:p>
            <a:pPr>
              <a:lnSpc>
                <a:spcPct val="120000"/>
              </a:lnSpc>
              <a:buFontTx/>
              <a:buNone/>
            </a:pPr>
            <a:endParaRPr lang="en-US" sz="2400" b="1"/>
          </a:p>
        </p:txBody>
      </p:sp>
      <p:pic>
        <p:nvPicPr>
          <p:cNvPr id="98310" name="Picture 1030" descr="BD07060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57200"/>
            <a:ext cx="1524000" cy="12334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8309">
                                            <p:txEl>
                                              <p:pRg st="0" end="0"/>
                                            </p:txEl>
                                          </p:spTgt>
                                        </p:tgtEl>
                                        <p:attrNameLst>
                                          <p:attrName>style.visibility</p:attrName>
                                        </p:attrNameLst>
                                      </p:cBhvr>
                                      <p:to>
                                        <p:strVal val="visible"/>
                                      </p:to>
                                    </p:set>
                                    <p:animEffect transition="in" filter="wipe(up)">
                                      <p:cBhvr>
                                        <p:cTn id="7" dur="500"/>
                                        <p:tgtEl>
                                          <p:spTgt spid="9830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8309">
                                            <p:txEl>
                                              <p:pRg st="1" end="1"/>
                                            </p:txEl>
                                          </p:spTgt>
                                        </p:tgtEl>
                                        <p:attrNameLst>
                                          <p:attrName>style.visibility</p:attrName>
                                        </p:attrNameLst>
                                      </p:cBhvr>
                                      <p:to>
                                        <p:strVal val="visible"/>
                                      </p:to>
                                    </p:set>
                                    <p:animEffect transition="in" filter="wipe(up)">
                                      <p:cBhvr>
                                        <p:cTn id="12" dur="500"/>
                                        <p:tgtEl>
                                          <p:spTgt spid="9830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8309">
                                            <p:txEl>
                                              <p:pRg st="2" end="2"/>
                                            </p:txEl>
                                          </p:spTgt>
                                        </p:tgtEl>
                                        <p:attrNameLst>
                                          <p:attrName>style.visibility</p:attrName>
                                        </p:attrNameLst>
                                      </p:cBhvr>
                                      <p:to>
                                        <p:strVal val="visible"/>
                                      </p:to>
                                    </p:set>
                                    <p:animEffect transition="in" filter="wipe(up)">
                                      <p:cBhvr>
                                        <p:cTn id="17" dur="500"/>
                                        <p:tgtEl>
                                          <p:spTgt spid="9830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8309">
                                            <p:txEl>
                                              <p:pRg st="3" end="3"/>
                                            </p:txEl>
                                          </p:spTgt>
                                        </p:tgtEl>
                                        <p:attrNameLst>
                                          <p:attrName>style.visibility</p:attrName>
                                        </p:attrNameLst>
                                      </p:cBhvr>
                                      <p:to>
                                        <p:strVal val="visible"/>
                                      </p:to>
                                    </p:set>
                                    <p:animEffect transition="in" filter="wipe(up)">
                                      <p:cBhvr>
                                        <p:cTn id="22" dur="500"/>
                                        <p:tgtEl>
                                          <p:spTgt spid="983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685800" y="152400"/>
            <a:ext cx="7772400" cy="1143000"/>
          </a:xfrm>
          <a:noFill/>
          <a:ln/>
          <a:effectLst>
            <a:outerShdw dist="28398" dir="1593903" algn="ctr" rotWithShape="0">
              <a:schemeClr val="tx1"/>
            </a:outerShdw>
          </a:effectLst>
        </p:spPr>
        <p:txBody>
          <a:bodyPr/>
          <a:lstStyle/>
          <a:p>
            <a:r>
              <a:rPr lang="en-US" sz="3600" b="1">
                <a:solidFill>
                  <a:schemeClr val="bg1"/>
                </a:solidFill>
                <a:latin typeface="Eurostile" pitchFamily="34" charset="0"/>
              </a:rPr>
              <a:t>Vehicle check-up</a:t>
            </a:r>
          </a:p>
        </p:txBody>
      </p:sp>
      <p:pic>
        <p:nvPicPr>
          <p:cNvPr id="99332" name="Picture 4" descr="BD07060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457200"/>
            <a:ext cx="1524000" cy="1233488"/>
          </a:xfrm>
          <a:prstGeom prst="rect">
            <a:avLst/>
          </a:prstGeom>
          <a:noFill/>
          <a:extLst>
            <a:ext uri="{909E8E84-426E-40DD-AFC4-6F175D3DCCD1}">
              <a14:hiddenFill xmlns:a14="http://schemas.microsoft.com/office/drawing/2010/main">
                <a:solidFill>
                  <a:srgbClr val="FFFFFF"/>
                </a:solidFill>
              </a14:hiddenFill>
            </a:ext>
          </a:extLst>
        </p:spPr>
      </p:pic>
      <p:sp>
        <p:nvSpPr>
          <p:cNvPr id="99333" name="Rectangle 5"/>
          <p:cNvSpPr>
            <a:spLocks noChangeArrowheads="1"/>
          </p:cNvSpPr>
          <p:nvPr/>
        </p:nvSpPr>
        <p:spPr bwMode="auto">
          <a:xfrm>
            <a:off x="609600" y="2514600"/>
            <a:ext cx="8001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10000"/>
              </a:lnSpc>
              <a:spcBef>
                <a:spcPct val="20000"/>
              </a:spcBef>
              <a:buFontTx/>
              <a:buChar char="•"/>
            </a:pPr>
            <a:r>
              <a:rPr lang="en-US" sz="2500" b="1"/>
              <a:t>Check: transmission fluids, wiper fluid,              air filter, tire pressure and tread, spare tire </a:t>
            </a:r>
          </a:p>
          <a:p>
            <a:pPr marL="342900" indent="-342900">
              <a:lnSpc>
                <a:spcPct val="110000"/>
              </a:lnSpc>
              <a:spcBef>
                <a:spcPct val="20000"/>
              </a:spcBef>
              <a:buFontTx/>
              <a:buChar char="•"/>
            </a:pPr>
            <a:r>
              <a:rPr lang="en-US" sz="2500" b="1"/>
              <a:t>Make sure your jack for the tire spare is   properly working.</a:t>
            </a:r>
          </a:p>
          <a:p>
            <a:pPr marL="342900" indent="-342900">
              <a:lnSpc>
                <a:spcPct val="110000"/>
              </a:lnSpc>
              <a:spcBef>
                <a:spcPct val="20000"/>
              </a:spcBef>
            </a:pPr>
            <a:endParaRPr lang="en-US" b="1"/>
          </a:p>
        </p:txBody>
      </p:sp>
      <p:sp>
        <p:nvSpPr>
          <p:cNvPr id="99335" name="Rectangle 7"/>
          <p:cNvSpPr>
            <a:spLocks noChangeArrowheads="1"/>
          </p:cNvSpPr>
          <p:nvPr/>
        </p:nvSpPr>
        <p:spPr bwMode="auto">
          <a:xfrm>
            <a:off x="914400" y="1747838"/>
            <a:ext cx="2540000"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spcBef>
                <a:spcPct val="20000"/>
              </a:spcBef>
            </a:pPr>
            <a:r>
              <a:rPr lang="en-US" sz="2800" b="1">
                <a:solidFill>
                  <a:schemeClr val="bg1"/>
                </a:solidFill>
              </a:rPr>
              <a:t>Other checks</a:t>
            </a:r>
            <a:r>
              <a:rPr lang="en-US" sz="2800">
                <a:solidFill>
                  <a:schemeClr val="bg1"/>
                </a:solidFill>
              </a:rPr>
              <a:t>:</a:t>
            </a:r>
            <a:endParaRPr lang="en-US" sz="2800"/>
          </a:p>
        </p:txBody>
      </p:sp>
      <p:pic>
        <p:nvPicPr>
          <p:cNvPr id="99336" name="Picture 8" descr="pe02002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0"/>
            <a:ext cx="1674813" cy="1677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9339" name="Picture 1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62600" y="4419600"/>
            <a:ext cx="2590800" cy="167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9340" name="Object 12"/>
          <p:cNvGraphicFramePr>
            <a:graphicFrameLocks noChangeAspect="1"/>
          </p:cNvGraphicFramePr>
          <p:nvPr/>
        </p:nvGraphicFramePr>
        <p:xfrm>
          <a:off x="3733800" y="5029200"/>
          <a:ext cx="976313" cy="1066800"/>
        </p:xfrm>
        <a:graphic>
          <a:graphicData uri="http://schemas.openxmlformats.org/presentationml/2006/ole">
            <mc:AlternateContent xmlns:mc="http://schemas.openxmlformats.org/markup-compatibility/2006">
              <mc:Choice xmlns:v="urn:schemas-microsoft-com:vml" Requires="v">
                <p:oleObj spid="_x0000_s99344" name="Clip" r:id="rId6" imgW="1472760" imgH="1609920" progId="MS_ClipArt_Gallery.5">
                  <p:embed/>
                </p:oleObj>
              </mc:Choice>
              <mc:Fallback>
                <p:oleObj name="Clip" r:id="rId6" imgW="1472760" imgH="1609920" progId="MS_ClipArt_Gallery.5">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33800" y="5029200"/>
                        <a:ext cx="97631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9333">
                                            <p:txEl>
                                              <p:pRg st="0" end="0"/>
                                            </p:txEl>
                                          </p:spTgt>
                                        </p:tgtEl>
                                        <p:attrNameLst>
                                          <p:attrName>style.visibility</p:attrName>
                                        </p:attrNameLst>
                                      </p:cBhvr>
                                      <p:to>
                                        <p:strVal val="visible"/>
                                      </p:to>
                                    </p:set>
                                    <p:animEffect transition="in" filter="wipe(up)">
                                      <p:cBhvr>
                                        <p:cTn id="7" dur="500"/>
                                        <p:tgtEl>
                                          <p:spTgt spid="993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9333">
                                            <p:txEl>
                                              <p:pRg st="1" end="1"/>
                                            </p:txEl>
                                          </p:spTgt>
                                        </p:tgtEl>
                                        <p:attrNameLst>
                                          <p:attrName>style.visibility</p:attrName>
                                        </p:attrNameLst>
                                      </p:cBhvr>
                                      <p:to>
                                        <p:strVal val="visible"/>
                                      </p:to>
                                    </p:set>
                                    <p:animEffect transition="in" filter="wipe(up)">
                                      <p:cBhvr>
                                        <p:cTn id="12" dur="500"/>
                                        <p:tgtEl>
                                          <p:spTgt spid="99333">
                                            <p:txEl>
                                              <p:pRg st="1" end="1"/>
                                            </p:txEl>
                                          </p:spTgt>
                                        </p:tgtEl>
                                      </p:cBhvr>
                                    </p:animEffect>
                                  </p:childTnLst>
                                </p:cTn>
                              </p:par>
                            </p:childTnLst>
                          </p:cTn>
                        </p:par>
                        <p:par>
                          <p:cTn id="13" fill="hold" nodeType="afterGroup">
                            <p:stCondLst>
                              <p:cond delay="500"/>
                            </p:stCondLst>
                            <p:childTnLst>
                              <p:par>
                                <p:cTn id="14" presetID="3" presetClass="entr" presetSubtype="10" fill="hold" nodeType="afterEffect">
                                  <p:stCondLst>
                                    <p:cond delay="0"/>
                                  </p:stCondLst>
                                  <p:childTnLst>
                                    <p:set>
                                      <p:cBhvr>
                                        <p:cTn id="15" dur="1" fill="hold">
                                          <p:stCondLst>
                                            <p:cond delay="0"/>
                                          </p:stCondLst>
                                        </p:cTn>
                                        <p:tgtEl>
                                          <p:spTgt spid="99339"/>
                                        </p:tgtEl>
                                        <p:attrNameLst>
                                          <p:attrName>style.visibility</p:attrName>
                                        </p:attrNameLst>
                                      </p:cBhvr>
                                      <p:to>
                                        <p:strVal val="visible"/>
                                      </p:to>
                                    </p:set>
                                    <p:animEffect transition="in" filter="blinds(horizontal)">
                                      <p:cBhvr>
                                        <p:cTn id="16" dur="500"/>
                                        <p:tgtEl>
                                          <p:spTgt spid="99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85800" y="152400"/>
            <a:ext cx="7772400" cy="1143000"/>
          </a:xfrm>
          <a:noFill/>
          <a:ln/>
          <a:effectLst>
            <a:outerShdw dist="28398" dir="1593903" algn="ctr" rotWithShape="0">
              <a:schemeClr val="tx1"/>
            </a:outerShdw>
          </a:effectLst>
        </p:spPr>
        <p:txBody>
          <a:bodyPr/>
          <a:lstStyle/>
          <a:p>
            <a:r>
              <a:rPr lang="en-US" sz="3600" b="1">
                <a:solidFill>
                  <a:schemeClr val="bg1"/>
                </a:solidFill>
                <a:latin typeface="Eurostile" pitchFamily="34" charset="0"/>
              </a:rPr>
              <a:t>Vehicle check-up</a:t>
            </a:r>
          </a:p>
        </p:txBody>
      </p:sp>
      <p:pic>
        <p:nvPicPr>
          <p:cNvPr id="100355" name="Picture 3" descr="BD07060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57200"/>
            <a:ext cx="1524000" cy="1233488"/>
          </a:xfrm>
          <a:prstGeom prst="rect">
            <a:avLst/>
          </a:prstGeom>
          <a:noFill/>
          <a:extLst>
            <a:ext uri="{909E8E84-426E-40DD-AFC4-6F175D3DCCD1}">
              <a14:hiddenFill xmlns:a14="http://schemas.microsoft.com/office/drawing/2010/main">
                <a:solidFill>
                  <a:srgbClr val="FFFFFF"/>
                </a:solidFill>
              </a14:hiddenFill>
            </a:ext>
          </a:extLst>
        </p:spPr>
      </p:pic>
      <p:sp>
        <p:nvSpPr>
          <p:cNvPr id="100357" name="Rectangle 5"/>
          <p:cNvSpPr>
            <a:spLocks noChangeArrowheads="1"/>
          </p:cNvSpPr>
          <p:nvPr/>
        </p:nvSpPr>
        <p:spPr bwMode="auto">
          <a:xfrm>
            <a:off x="914400" y="1897063"/>
            <a:ext cx="2901950"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spcBef>
                <a:spcPct val="20000"/>
              </a:spcBef>
            </a:pPr>
            <a:r>
              <a:rPr lang="en-US" sz="1800" b="1">
                <a:solidFill>
                  <a:schemeClr val="bg1"/>
                </a:solidFill>
              </a:rPr>
              <a:t>Within a week of leaving:</a:t>
            </a:r>
            <a:endParaRPr lang="en-US" sz="1800" b="1"/>
          </a:p>
        </p:txBody>
      </p:sp>
      <p:sp>
        <p:nvSpPr>
          <p:cNvPr id="100359" name="Rectangle 7"/>
          <p:cNvSpPr>
            <a:spLocks noChangeArrowheads="1"/>
          </p:cNvSpPr>
          <p:nvPr/>
        </p:nvSpPr>
        <p:spPr bwMode="auto">
          <a:xfrm>
            <a:off x="838200" y="2514600"/>
            <a:ext cx="74676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2600" b="1"/>
              <a:t>Get an oil change</a:t>
            </a:r>
          </a:p>
          <a:p>
            <a:pPr marL="342900" indent="-342900">
              <a:spcBef>
                <a:spcPct val="20000"/>
              </a:spcBef>
              <a:buFontTx/>
              <a:buChar char="•"/>
            </a:pPr>
            <a:r>
              <a:rPr lang="en-US" sz="2600" b="1"/>
              <a:t>Make sure all lights and wipers work.</a:t>
            </a:r>
          </a:p>
          <a:p>
            <a:pPr marL="342900" indent="-342900">
              <a:spcBef>
                <a:spcPct val="20000"/>
              </a:spcBef>
              <a:buFontTx/>
              <a:buChar char="•"/>
            </a:pPr>
            <a:r>
              <a:rPr lang="en-US" sz="2600" b="1"/>
              <a:t>Have a full tank of gas.</a:t>
            </a:r>
          </a:p>
          <a:p>
            <a:pPr marL="342900" indent="-342900">
              <a:spcBef>
                <a:spcPct val="20000"/>
              </a:spcBef>
              <a:buFontTx/>
              <a:buChar char="•"/>
            </a:pPr>
            <a:r>
              <a:rPr lang="en-US" sz="2600" b="1"/>
              <a:t>Give your car a through inside cleaning</a:t>
            </a:r>
          </a:p>
        </p:txBody>
      </p:sp>
      <p:pic>
        <p:nvPicPr>
          <p:cNvPr id="100360"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4572000"/>
            <a:ext cx="1566863" cy="206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61"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4648200"/>
            <a:ext cx="1295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62" name="Picture 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24200" y="5410200"/>
            <a:ext cx="2133600" cy="74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0359">
                                            <p:txEl>
                                              <p:pRg st="0" end="0"/>
                                            </p:txEl>
                                          </p:spTgt>
                                        </p:tgtEl>
                                        <p:attrNameLst>
                                          <p:attrName>style.visibility</p:attrName>
                                        </p:attrNameLst>
                                      </p:cBhvr>
                                      <p:to>
                                        <p:strVal val="visible"/>
                                      </p:to>
                                    </p:set>
                                    <p:animEffect transition="in" filter="wipe(up)">
                                      <p:cBhvr>
                                        <p:cTn id="7" dur="500"/>
                                        <p:tgtEl>
                                          <p:spTgt spid="1003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0359">
                                            <p:txEl>
                                              <p:pRg st="1" end="1"/>
                                            </p:txEl>
                                          </p:spTgt>
                                        </p:tgtEl>
                                        <p:attrNameLst>
                                          <p:attrName>style.visibility</p:attrName>
                                        </p:attrNameLst>
                                      </p:cBhvr>
                                      <p:to>
                                        <p:strVal val="visible"/>
                                      </p:to>
                                    </p:set>
                                    <p:animEffect transition="in" filter="wipe(up)">
                                      <p:cBhvr>
                                        <p:cTn id="12" dur="500"/>
                                        <p:tgtEl>
                                          <p:spTgt spid="1003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0359">
                                            <p:txEl>
                                              <p:pRg st="2" end="2"/>
                                            </p:txEl>
                                          </p:spTgt>
                                        </p:tgtEl>
                                        <p:attrNameLst>
                                          <p:attrName>style.visibility</p:attrName>
                                        </p:attrNameLst>
                                      </p:cBhvr>
                                      <p:to>
                                        <p:strVal val="visible"/>
                                      </p:to>
                                    </p:set>
                                    <p:animEffect transition="in" filter="wipe(up)">
                                      <p:cBhvr>
                                        <p:cTn id="17" dur="500"/>
                                        <p:tgtEl>
                                          <p:spTgt spid="1003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0359">
                                            <p:txEl>
                                              <p:pRg st="3" end="3"/>
                                            </p:txEl>
                                          </p:spTgt>
                                        </p:tgtEl>
                                        <p:attrNameLst>
                                          <p:attrName>style.visibility</p:attrName>
                                        </p:attrNameLst>
                                      </p:cBhvr>
                                      <p:to>
                                        <p:strVal val="visible"/>
                                      </p:to>
                                    </p:set>
                                    <p:animEffect transition="in" filter="wipe(up)">
                                      <p:cBhvr>
                                        <p:cTn id="22" dur="500"/>
                                        <p:tgtEl>
                                          <p:spTgt spid="1003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1380" name="Rectangle 4"/>
          <p:cNvSpPr>
            <a:spLocks noChangeArrowheads="1"/>
          </p:cNvSpPr>
          <p:nvPr/>
        </p:nvSpPr>
        <p:spPr bwMode="auto">
          <a:xfrm>
            <a:off x="838200" y="1363663"/>
            <a:ext cx="4121150"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spcBef>
                <a:spcPct val="20000"/>
              </a:spcBef>
            </a:pPr>
            <a:r>
              <a:rPr lang="en-US" sz="1800" b="1">
                <a:solidFill>
                  <a:schemeClr val="bg1"/>
                </a:solidFill>
              </a:rPr>
              <a:t>What to bring with you…just in case</a:t>
            </a:r>
            <a:endParaRPr lang="en-US" sz="1800"/>
          </a:p>
        </p:txBody>
      </p:sp>
      <p:sp>
        <p:nvSpPr>
          <p:cNvPr id="101382" name="Rectangle 6"/>
          <p:cNvSpPr>
            <a:spLocks noGrp="1" noChangeArrowheads="1"/>
          </p:cNvSpPr>
          <p:nvPr>
            <p:ph type="body" sz="half" idx="1"/>
          </p:nvPr>
        </p:nvSpPr>
        <p:spPr>
          <a:xfrm>
            <a:off x="533400" y="2057400"/>
            <a:ext cx="5029200" cy="4419600"/>
          </a:xfrm>
          <a:noFill/>
          <a:ln/>
        </p:spPr>
        <p:txBody>
          <a:bodyPr/>
          <a:lstStyle/>
          <a:p>
            <a:r>
              <a:rPr lang="en-US" sz="2400" b="1"/>
              <a:t>oil, windshield fluid</a:t>
            </a:r>
          </a:p>
          <a:p>
            <a:r>
              <a:rPr lang="en-US" sz="2400" b="1"/>
              <a:t>fire extinguisher</a:t>
            </a:r>
          </a:p>
          <a:p>
            <a:r>
              <a:rPr lang="en-US" sz="2400" b="1"/>
              <a:t>first-aid kit</a:t>
            </a:r>
          </a:p>
          <a:p>
            <a:r>
              <a:rPr lang="en-US" sz="2400" b="1"/>
              <a:t>flashlight</a:t>
            </a:r>
          </a:p>
          <a:p>
            <a:r>
              <a:rPr lang="en-US" sz="2400" b="1"/>
              <a:t>battery jumper cables</a:t>
            </a:r>
          </a:p>
          <a:p>
            <a:r>
              <a:rPr lang="en-US" sz="2400" b="1"/>
              <a:t>spare fuses</a:t>
            </a:r>
          </a:p>
          <a:p>
            <a:r>
              <a:rPr lang="en-US" sz="2400" b="1"/>
              <a:t>tools: screwdriver, pliers, etc.</a:t>
            </a:r>
          </a:p>
          <a:p>
            <a:r>
              <a:rPr lang="en-US" sz="2400" b="1"/>
              <a:t>flares or reflectors</a:t>
            </a:r>
          </a:p>
          <a:p>
            <a:endParaRPr lang="en-US" sz="2000" b="1"/>
          </a:p>
        </p:txBody>
      </p:sp>
      <p:pic>
        <p:nvPicPr>
          <p:cNvPr id="101383" name="Picture 7" descr="IN00572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1905000"/>
            <a:ext cx="1246188"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1385" name="Picture 9" descr="HH00749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3657600"/>
            <a:ext cx="1814513" cy="866775"/>
          </a:xfrm>
          <a:prstGeom prst="rect">
            <a:avLst/>
          </a:prstGeom>
          <a:noFill/>
          <a:extLst>
            <a:ext uri="{909E8E84-426E-40DD-AFC4-6F175D3DCCD1}">
              <a14:hiddenFill xmlns:a14="http://schemas.microsoft.com/office/drawing/2010/main">
                <a:solidFill>
                  <a:srgbClr val="FFFFFF"/>
                </a:solidFill>
              </a14:hiddenFill>
            </a:ext>
          </a:extLst>
        </p:spPr>
      </p:pic>
      <p:sp>
        <p:nvSpPr>
          <p:cNvPr id="101387" name="Rectangle 11"/>
          <p:cNvSpPr>
            <a:spLocks noGrp="1" noChangeArrowheads="1"/>
          </p:cNvSpPr>
          <p:nvPr>
            <p:ph type="title"/>
          </p:nvPr>
        </p:nvSpPr>
        <p:spPr>
          <a:xfrm>
            <a:off x="685800" y="0"/>
            <a:ext cx="7772400" cy="1143000"/>
          </a:xfrm>
          <a:noFill/>
          <a:ln/>
          <a:effectLst>
            <a:outerShdw dist="28398" dir="1593903" algn="ctr" rotWithShape="0">
              <a:schemeClr val="tx1"/>
            </a:outerShdw>
          </a:effectLst>
        </p:spPr>
        <p:txBody>
          <a:bodyPr/>
          <a:lstStyle/>
          <a:p>
            <a:r>
              <a:rPr lang="en-US" sz="3600" b="1">
                <a:solidFill>
                  <a:schemeClr val="bg1"/>
                </a:solidFill>
                <a:latin typeface="Eurostile" pitchFamily="34" charset="0"/>
              </a:rPr>
              <a:t>Take with you in the vehicle</a:t>
            </a:r>
          </a:p>
        </p:txBody>
      </p:sp>
      <p:pic>
        <p:nvPicPr>
          <p:cNvPr id="101390" name="Pictur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8600" y="2695575"/>
            <a:ext cx="1295400" cy="119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1391"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0200" y="5029200"/>
            <a:ext cx="1135063" cy="123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1392" name="Picture 1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2400" y="5562600"/>
            <a:ext cx="990600" cy="71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1393" name="Picture 1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81800" y="5181600"/>
            <a:ext cx="1219200"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1382"/>
                                        </p:tgtEl>
                                        <p:attrNameLst>
                                          <p:attrName>style.visibility</p:attrName>
                                        </p:attrNameLst>
                                      </p:cBhvr>
                                      <p:to>
                                        <p:strVal val="visible"/>
                                      </p:to>
                                    </p:set>
                                    <p:animEffect transition="in" filter="wipe(up)">
                                      <p:cBhvr>
                                        <p:cTn id="7" dur="500"/>
                                        <p:tgtEl>
                                          <p:spTgt spid="1013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102419" name="sn001338.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4">
            <a:extLst>
              <a:ext uri="{28A0092B-C50C-407E-A947-70E740481C1C}">
                <a14:useLocalDpi xmlns:a14="http://schemas.microsoft.com/office/drawing/2010/main" val="0"/>
              </a:ext>
            </a:extLst>
          </a:blip>
          <a:srcRect/>
          <a:stretch>
            <a:fillRect/>
          </a:stretch>
        </p:blipFill>
        <p:spPr bwMode="auto">
          <a:xfrm>
            <a:off x="7315200" y="57150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102403" name="Rectangle 3"/>
          <p:cNvSpPr>
            <a:spLocks noChangeArrowheads="1"/>
          </p:cNvSpPr>
          <p:nvPr/>
        </p:nvSpPr>
        <p:spPr bwMode="auto">
          <a:xfrm>
            <a:off x="838200" y="1363663"/>
            <a:ext cx="4121150"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spcBef>
                <a:spcPct val="20000"/>
              </a:spcBef>
            </a:pPr>
            <a:r>
              <a:rPr lang="en-US" sz="1800" b="1">
                <a:solidFill>
                  <a:schemeClr val="bg1"/>
                </a:solidFill>
              </a:rPr>
              <a:t>What to bring with you…just in case</a:t>
            </a:r>
            <a:endParaRPr lang="en-US" sz="1800"/>
          </a:p>
        </p:txBody>
      </p:sp>
      <p:sp>
        <p:nvSpPr>
          <p:cNvPr id="102409" name="Rectangle 9"/>
          <p:cNvSpPr>
            <a:spLocks noChangeArrowheads="1"/>
          </p:cNvSpPr>
          <p:nvPr/>
        </p:nvSpPr>
        <p:spPr bwMode="auto">
          <a:xfrm>
            <a:off x="762000" y="1981200"/>
            <a:ext cx="4495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10000"/>
              </a:lnSpc>
              <a:spcBef>
                <a:spcPct val="20000"/>
              </a:spcBef>
              <a:buFontTx/>
              <a:buChar char="•"/>
            </a:pPr>
            <a:r>
              <a:rPr lang="en-US" sz="2400" b="1"/>
              <a:t>Rain Gear </a:t>
            </a:r>
          </a:p>
          <a:p>
            <a:pPr marL="342900" indent="-342900">
              <a:lnSpc>
                <a:spcPct val="110000"/>
              </a:lnSpc>
              <a:spcBef>
                <a:spcPct val="20000"/>
              </a:spcBef>
              <a:buFontTx/>
              <a:buChar char="•"/>
            </a:pPr>
            <a:r>
              <a:rPr lang="en-US" sz="2400" b="1"/>
              <a:t>Whistle, for emergency</a:t>
            </a:r>
          </a:p>
          <a:p>
            <a:pPr marL="342900" indent="-342900">
              <a:lnSpc>
                <a:spcPct val="110000"/>
              </a:lnSpc>
              <a:spcBef>
                <a:spcPct val="20000"/>
              </a:spcBef>
              <a:buFontTx/>
              <a:buChar char="•"/>
            </a:pPr>
            <a:r>
              <a:rPr lang="en-US" sz="2400" b="1"/>
              <a:t>Water bottle, Full</a:t>
            </a:r>
          </a:p>
          <a:p>
            <a:pPr marL="342900" indent="-342900">
              <a:lnSpc>
                <a:spcPct val="110000"/>
              </a:lnSpc>
              <a:spcBef>
                <a:spcPct val="20000"/>
              </a:spcBef>
              <a:buFontTx/>
              <a:buChar char="•"/>
            </a:pPr>
            <a:r>
              <a:rPr lang="en-US" sz="2400" b="1"/>
              <a:t>Pocket knife</a:t>
            </a:r>
          </a:p>
          <a:p>
            <a:pPr marL="342900" indent="-342900">
              <a:lnSpc>
                <a:spcPct val="110000"/>
              </a:lnSpc>
              <a:spcBef>
                <a:spcPct val="20000"/>
              </a:spcBef>
              <a:buFontTx/>
              <a:buChar char="•"/>
            </a:pPr>
            <a:r>
              <a:rPr lang="en-US" sz="2400" b="1"/>
              <a:t>Matches, in waterproof container</a:t>
            </a:r>
          </a:p>
          <a:p>
            <a:pPr marL="342900" indent="-342900">
              <a:lnSpc>
                <a:spcPct val="110000"/>
              </a:lnSpc>
              <a:spcBef>
                <a:spcPct val="20000"/>
              </a:spcBef>
              <a:buFontTx/>
              <a:buChar char="•"/>
            </a:pPr>
            <a:r>
              <a:rPr lang="en-US" sz="2400" b="1"/>
              <a:t>Emergency trail food</a:t>
            </a:r>
          </a:p>
          <a:p>
            <a:pPr marL="342900" indent="-342900">
              <a:lnSpc>
                <a:spcPct val="110000"/>
              </a:lnSpc>
              <a:spcBef>
                <a:spcPct val="20000"/>
              </a:spcBef>
              <a:buFontTx/>
              <a:buChar char="•"/>
            </a:pPr>
            <a:endParaRPr lang="en-US" sz="2400" b="1"/>
          </a:p>
        </p:txBody>
      </p:sp>
      <p:sp>
        <p:nvSpPr>
          <p:cNvPr id="102414" name="Rectangle 14"/>
          <p:cNvSpPr>
            <a:spLocks noGrp="1" noChangeArrowheads="1"/>
          </p:cNvSpPr>
          <p:nvPr>
            <p:ph type="title"/>
          </p:nvPr>
        </p:nvSpPr>
        <p:spPr>
          <a:xfrm>
            <a:off x="685800" y="0"/>
            <a:ext cx="7772400" cy="1143000"/>
          </a:xfrm>
          <a:noFill/>
          <a:ln/>
          <a:effectLst>
            <a:outerShdw dist="28398" dir="1593903" algn="ctr" rotWithShape="0">
              <a:schemeClr val="tx1"/>
            </a:outerShdw>
          </a:effectLst>
        </p:spPr>
        <p:txBody>
          <a:bodyPr/>
          <a:lstStyle/>
          <a:p>
            <a:r>
              <a:rPr lang="en-US" sz="3600" b="1">
                <a:solidFill>
                  <a:schemeClr val="bg1"/>
                </a:solidFill>
                <a:latin typeface="Eurostile" pitchFamily="34" charset="0"/>
              </a:rPr>
              <a:t>Take with you in the vehicle</a:t>
            </a:r>
          </a:p>
        </p:txBody>
      </p:sp>
      <p:pic>
        <p:nvPicPr>
          <p:cNvPr id="102415"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67600" y="2362200"/>
            <a:ext cx="947738" cy="209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16" name="Picture 1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57800" y="2438400"/>
            <a:ext cx="1484313" cy="158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17" name="Picture 1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24600" y="5181600"/>
            <a:ext cx="1477963"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18" name="Picture 1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876800" y="4191000"/>
            <a:ext cx="1341438" cy="156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2409"/>
                                        </p:tgtEl>
                                        <p:attrNameLst>
                                          <p:attrName>style.visibility</p:attrName>
                                        </p:attrNameLst>
                                      </p:cBhvr>
                                      <p:to>
                                        <p:strVal val="visible"/>
                                      </p:to>
                                    </p:set>
                                    <p:animEffect transition="in" filter="wipe(up)">
                                      <p:cBhvr>
                                        <p:cTn id="7" dur="500"/>
                                        <p:tgtEl>
                                          <p:spTgt spid="102409"/>
                                        </p:tgtEl>
                                      </p:cBhvr>
                                    </p:animEffect>
                                  </p:childTnLst>
                                </p:cTn>
                              </p:par>
                            </p:childTnLst>
                          </p:cTn>
                        </p:par>
                        <p:par>
                          <p:cTn id="8" fill="hold" nodeType="afterGroup">
                            <p:stCondLst>
                              <p:cond delay="500"/>
                            </p:stCondLst>
                            <p:childTnLst>
                              <p:par>
                                <p:cTn id="9" presetID="1" presetClass="mediacall" presetSubtype="0" fill="hold" nodeType="afterEffect">
                                  <p:stCondLst>
                                    <p:cond delay="0"/>
                                  </p:stCondLst>
                                  <p:childTnLst>
                                    <p:cmd type="call" cmd="playFrom(0.0)">
                                      <p:cBhvr>
                                        <p:cTn id="10" dur="1" fill="hold"/>
                                        <p:tgtEl>
                                          <p:spTgt spid="10241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1" fill="hold" display="0">
                  <p:stCondLst>
                    <p:cond delay="indefinite"/>
                  </p:stCondLst>
                  <p:endCondLst>
                    <p:cond evt="onPrev" delay="0">
                      <p:tgtEl>
                        <p:sldTgt/>
                      </p:tgtEl>
                    </p:cond>
                    <p:cond evt="onStopAudio" delay="0">
                      <p:tgtEl>
                        <p:sldTgt/>
                      </p:tgtEl>
                    </p:cond>
                  </p:endCondLst>
                </p:cTn>
                <p:tgtEl>
                  <p:spTgt spid="102419"/>
                </p:tgtEl>
              </p:cMediaNode>
            </p:audio>
          </p:childTnLst>
        </p:cTn>
      </p:par>
    </p:tnLst>
    <p:bldLst>
      <p:bldP spid="102409"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85800" y="0"/>
            <a:ext cx="7772400" cy="1143000"/>
          </a:xfrm>
          <a:noFill/>
          <a:ln/>
          <a:effectLst>
            <a:outerShdw dist="28398" dir="1593903" algn="ctr" rotWithShape="0">
              <a:schemeClr val="tx1"/>
            </a:outerShdw>
          </a:effectLst>
        </p:spPr>
        <p:txBody>
          <a:bodyPr/>
          <a:lstStyle/>
          <a:p>
            <a:r>
              <a:rPr lang="en-US" sz="3600" b="1">
                <a:solidFill>
                  <a:schemeClr val="bg1"/>
                </a:solidFill>
                <a:latin typeface="Eurostile" pitchFamily="34" charset="0"/>
              </a:rPr>
              <a:t>Take with you in the vehicle</a:t>
            </a:r>
          </a:p>
        </p:txBody>
      </p:sp>
      <p:sp>
        <p:nvSpPr>
          <p:cNvPr id="103427" name="Rectangle 3"/>
          <p:cNvSpPr>
            <a:spLocks noChangeArrowheads="1"/>
          </p:cNvSpPr>
          <p:nvPr/>
        </p:nvSpPr>
        <p:spPr bwMode="auto">
          <a:xfrm>
            <a:off x="838200" y="1363663"/>
            <a:ext cx="4121150"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spcBef>
                <a:spcPct val="20000"/>
              </a:spcBef>
            </a:pPr>
            <a:r>
              <a:rPr lang="en-US" sz="1800" b="1">
                <a:solidFill>
                  <a:schemeClr val="bg1"/>
                </a:solidFill>
              </a:rPr>
              <a:t>What to bring with you…just in case</a:t>
            </a:r>
            <a:endParaRPr lang="en-US" sz="1800"/>
          </a:p>
        </p:txBody>
      </p:sp>
      <p:sp>
        <p:nvSpPr>
          <p:cNvPr id="103430" name="Rectangle 6"/>
          <p:cNvSpPr>
            <a:spLocks noChangeArrowheads="1"/>
          </p:cNvSpPr>
          <p:nvPr/>
        </p:nvSpPr>
        <p:spPr bwMode="auto">
          <a:xfrm>
            <a:off x="609600" y="1447800"/>
            <a:ext cx="58674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30000"/>
              </a:lnSpc>
              <a:spcBef>
                <a:spcPct val="20000"/>
              </a:spcBef>
              <a:buFontTx/>
              <a:buChar char="•"/>
            </a:pPr>
            <a:endParaRPr lang="en-US" sz="2400" b="1"/>
          </a:p>
          <a:p>
            <a:pPr marL="342900" indent="-342900">
              <a:lnSpc>
                <a:spcPct val="130000"/>
              </a:lnSpc>
              <a:spcBef>
                <a:spcPct val="20000"/>
              </a:spcBef>
              <a:buFontTx/>
              <a:buChar char="•"/>
            </a:pPr>
            <a:r>
              <a:rPr lang="en-US" sz="2400" b="1"/>
              <a:t>Extra windshield wiper</a:t>
            </a:r>
          </a:p>
          <a:p>
            <a:pPr marL="342900" indent="-342900">
              <a:lnSpc>
                <a:spcPct val="130000"/>
              </a:lnSpc>
              <a:spcBef>
                <a:spcPct val="20000"/>
              </a:spcBef>
              <a:buFontTx/>
              <a:buChar char="•"/>
            </a:pPr>
            <a:r>
              <a:rPr lang="en-US" sz="2400" b="1"/>
              <a:t>First-aid kit</a:t>
            </a:r>
          </a:p>
          <a:p>
            <a:pPr marL="342900" indent="-342900">
              <a:lnSpc>
                <a:spcPct val="130000"/>
              </a:lnSpc>
              <a:spcBef>
                <a:spcPct val="20000"/>
              </a:spcBef>
              <a:buFontTx/>
              <a:buChar char="•"/>
            </a:pPr>
            <a:r>
              <a:rPr lang="en-US" sz="2400" b="1"/>
              <a:t>Extra set of car keys</a:t>
            </a:r>
          </a:p>
          <a:p>
            <a:pPr marL="342900" indent="-342900">
              <a:lnSpc>
                <a:spcPct val="130000"/>
              </a:lnSpc>
              <a:spcBef>
                <a:spcPct val="20000"/>
              </a:spcBef>
              <a:buFontTx/>
              <a:buChar char="•"/>
            </a:pPr>
            <a:r>
              <a:rPr lang="en-US" sz="2400" b="1"/>
              <a:t>Antifreeze</a:t>
            </a:r>
          </a:p>
          <a:p>
            <a:pPr marL="342900" indent="-342900">
              <a:lnSpc>
                <a:spcPct val="130000"/>
              </a:lnSpc>
              <a:spcBef>
                <a:spcPct val="20000"/>
              </a:spcBef>
              <a:buFontTx/>
              <a:buChar char="•"/>
            </a:pPr>
            <a:r>
              <a:rPr lang="en-US" sz="2400" b="1"/>
              <a:t>Compass</a:t>
            </a:r>
          </a:p>
          <a:p>
            <a:pPr marL="342900" indent="-342900">
              <a:lnSpc>
                <a:spcPct val="130000"/>
              </a:lnSpc>
              <a:spcBef>
                <a:spcPct val="20000"/>
              </a:spcBef>
              <a:buFontTx/>
              <a:buChar char="•"/>
            </a:pPr>
            <a:r>
              <a:rPr lang="en-US" sz="2400" b="1"/>
              <a:t>Small trash bag</a:t>
            </a:r>
          </a:p>
          <a:p>
            <a:pPr marL="342900" indent="-342900">
              <a:lnSpc>
                <a:spcPct val="130000"/>
              </a:lnSpc>
              <a:spcBef>
                <a:spcPct val="20000"/>
              </a:spcBef>
              <a:buFontTx/>
              <a:buChar char="•"/>
            </a:pPr>
            <a:endParaRPr lang="en-US" sz="2400" b="1"/>
          </a:p>
        </p:txBody>
      </p:sp>
      <p:pic>
        <p:nvPicPr>
          <p:cNvPr id="103431"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1828800"/>
            <a:ext cx="1833563" cy="176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32"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029200"/>
            <a:ext cx="2225675" cy="113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5181600"/>
            <a:ext cx="1066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34" name="Picture 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53000" y="3200400"/>
            <a:ext cx="1820863" cy="141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435" name="AutoShape 11"/>
          <p:cNvSpPr>
            <a:spLocks noChangeArrowheads="1"/>
          </p:cNvSpPr>
          <p:nvPr/>
        </p:nvSpPr>
        <p:spPr bwMode="auto">
          <a:xfrm>
            <a:off x="5257800" y="3276600"/>
            <a:ext cx="228600" cy="228600"/>
          </a:xfrm>
          <a:prstGeom prst="plus">
            <a:avLst>
              <a:gd name="adj" fmla="val 25000"/>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3430"/>
                                        </p:tgtEl>
                                        <p:attrNameLst>
                                          <p:attrName>style.visibility</p:attrName>
                                        </p:attrNameLst>
                                      </p:cBhvr>
                                      <p:to>
                                        <p:strVal val="visible"/>
                                      </p:to>
                                    </p:set>
                                    <p:animEffect transition="in" filter="wipe(up)">
                                      <p:cBhvr>
                                        <p:cTn id="7" dur="500"/>
                                        <p:tgtEl>
                                          <p:spTgt spid="1034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30" grpId="0"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643</Words>
  <Application>Microsoft Office PowerPoint</Application>
  <PresentationFormat>On-screen Show (4:3)</PresentationFormat>
  <Paragraphs>90</Paragraphs>
  <Slides>15</Slides>
  <Notes>1</Notes>
  <HiddenSlides>0</HiddenSlides>
  <MMClips>6</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18" baseType="lpstr">
      <vt:lpstr>Default Design</vt:lpstr>
      <vt:lpstr>5_Default Design</vt:lpstr>
      <vt:lpstr>Clip</vt:lpstr>
      <vt:lpstr>PowerPoint Presentation</vt:lpstr>
      <vt:lpstr>Trip Planning and Map Reading</vt:lpstr>
      <vt:lpstr>Advance Considerations</vt:lpstr>
      <vt:lpstr>Vehicle check-up</vt:lpstr>
      <vt:lpstr>Vehicle check-up</vt:lpstr>
      <vt:lpstr>Vehicle check-up</vt:lpstr>
      <vt:lpstr>Take with you in the vehicle</vt:lpstr>
      <vt:lpstr>Take with you in the vehicle</vt:lpstr>
      <vt:lpstr>Take with you in the vehicle</vt:lpstr>
      <vt:lpstr>Take with you in the vehicle</vt:lpstr>
      <vt:lpstr>Before Leaving</vt:lpstr>
      <vt:lpstr>Before Leaving</vt:lpstr>
      <vt:lpstr>Before Leaving</vt:lpstr>
      <vt:lpstr>Before Leaving</vt:lpstr>
      <vt:lpstr>Preparation of Driver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2010-10-21T22:51:40Z</dcterms:created>
  <dcterms:modified xsi:type="dcterms:W3CDTF">2014-07-02T02:21:31Z</dcterms:modified>
</cp:coreProperties>
</file>