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75" r:id="rId3"/>
    <p:sldMasterId id="2147483715" r:id="rId4"/>
  </p:sldMasterIdLst>
  <p:notesMasterIdLst>
    <p:notesMasterId r:id="rId102"/>
  </p:notesMasterIdLst>
  <p:sldIdLst>
    <p:sldId id="357" r:id="rId5"/>
    <p:sldId id="366" r:id="rId6"/>
    <p:sldId id="367" r:id="rId7"/>
    <p:sldId id="368" r:id="rId8"/>
    <p:sldId id="369" r:id="rId9"/>
    <p:sldId id="256" r:id="rId10"/>
    <p:sldId id="340" r:id="rId11"/>
    <p:sldId id="257" r:id="rId12"/>
    <p:sldId id="374" r:id="rId13"/>
    <p:sldId id="259" r:id="rId14"/>
    <p:sldId id="365" r:id="rId15"/>
    <p:sldId id="328" r:id="rId16"/>
    <p:sldId id="329" r:id="rId17"/>
    <p:sldId id="330" r:id="rId18"/>
    <p:sldId id="331" r:id="rId19"/>
    <p:sldId id="332" r:id="rId20"/>
    <p:sldId id="354" r:id="rId21"/>
    <p:sldId id="355" r:id="rId22"/>
    <p:sldId id="353" r:id="rId23"/>
    <p:sldId id="333" r:id="rId24"/>
    <p:sldId id="260" r:id="rId25"/>
    <p:sldId id="356" r:id="rId26"/>
    <p:sldId id="261" r:id="rId27"/>
    <p:sldId id="262" r:id="rId28"/>
    <p:sldId id="265" r:id="rId29"/>
    <p:sldId id="263" r:id="rId30"/>
    <p:sldId id="264" r:id="rId31"/>
    <p:sldId id="266" r:id="rId32"/>
    <p:sldId id="267" r:id="rId33"/>
    <p:sldId id="268" r:id="rId34"/>
    <p:sldId id="271" r:id="rId35"/>
    <p:sldId id="269" r:id="rId36"/>
    <p:sldId id="274" r:id="rId37"/>
    <p:sldId id="372" r:id="rId38"/>
    <p:sldId id="347" r:id="rId39"/>
    <p:sldId id="348" r:id="rId40"/>
    <p:sldId id="272" r:id="rId41"/>
    <p:sldId id="273" r:id="rId42"/>
    <p:sldId id="276" r:id="rId43"/>
    <p:sldId id="277" r:id="rId44"/>
    <p:sldId id="358" r:id="rId45"/>
    <p:sldId id="278" r:id="rId46"/>
    <p:sldId id="306" r:id="rId47"/>
    <p:sldId id="310" r:id="rId48"/>
    <p:sldId id="307" r:id="rId49"/>
    <p:sldId id="311" r:id="rId50"/>
    <p:sldId id="308" r:id="rId51"/>
    <p:sldId id="309" r:id="rId52"/>
    <p:sldId id="279" r:id="rId53"/>
    <p:sldId id="280" r:id="rId54"/>
    <p:sldId id="285" r:id="rId55"/>
    <p:sldId id="312" r:id="rId56"/>
    <p:sldId id="313" r:id="rId57"/>
    <p:sldId id="287" r:id="rId58"/>
    <p:sldId id="288" r:id="rId59"/>
    <p:sldId id="289" r:id="rId60"/>
    <p:sldId id="314" r:id="rId61"/>
    <p:sldId id="315" r:id="rId62"/>
    <p:sldId id="349" r:id="rId63"/>
    <p:sldId id="350" r:id="rId64"/>
    <p:sldId id="316" r:id="rId65"/>
    <p:sldId id="320" r:id="rId66"/>
    <p:sldId id="370" r:id="rId67"/>
    <p:sldId id="317" r:id="rId68"/>
    <p:sldId id="321" r:id="rId69"/>
    <p:sldId id="322" r:id="rId70"/>
    <p:sldId id="323" r:id="rId71"/>
    <p:sldId id="371" r:id="rId72"/>
    <p:sldId id="305" r:id="rId73"/>
    <p:sldId id="292" r:id="rId74"/>
    <p:sldId id="325" r:id="rId75"/>
    <p:sldId id="324" r:id="rId76"/>
    <p:sldId id="302" r:id="rId77"/>
    <p:sldId id="300" r:id="rId78"/>
    <p:sldId id="297" r:id="rId79"/>
    <p:sldId id="295" r:id="rId80"/>
    <p:sldId id="327" r:id="rId81"/>
    <p:sldId id="373" r:id="rId82"/>
    <p:sldId id="335" r:id="rId83"/>
    <p:sldId id="303" r:id="rId84"/>
    <p:sldId id="304" r:id="rId85"/>
    <p:sldId id="301" r:id="rId86"/>
    <p:sldId id="326" r:id="rId87"/>
    <p:sldId id="299" r:id="rId88"/>
    <p:sldId id="336" r:id="rId89"/>
    <p:sldId id="334" r:id="rId90"/>
    <p:sldId id="337" r:id="rId91"/>
    <p:sldId id="296" r:id="rId92"/>
    <p:sldId id="338" r:id="rId93"/>
    <p:sldId id="293" r:id="rId94"/>
    <p:sldId id="339" r:id="rId95"/>
    <p:sldId id="359" r:id="rId96"/>
    <p:sldId id="360" r:id="rId97"/>
    <p:sldId id="361" r:id="rId98"/>
    <p:sldId id="362" r:id="rId99"/>
    <p:sldId id="363" r:id="rId100"/>
    <p:sldId id="351" r:id="rId10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33CC33"/>
    <a:srgbClr val="009900"/>
    <a:srgbClr val="FF0000"/>
    <a:srgbClr val="FF3300"/>
    <a:srgbClr val="3399FF"/>
    <a:srgbClr val="00FFF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autoAdjust="0"/>
    <p:restoredTop sz="94660"/>
  </p:normalViewPr>
  <p:slideViewPr>
    <p:cSldViewPr>
      <p:cViewPr>
        <p:scale>
          <a:sx n="82" d="100"/>
          <a:sy n="82" d="100"/>
        </p:scale>
        <p:origin x="-72" y="-59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Lst>
  </p:outlineViewPr>
  <p:notesTextViewPr>
    <p:cViewPr>
      <p:scale>
        <a:sx n="100" d="100"/>
        <a:sy n="100" d="100"/>
      </p:scale>
      <p:origin x="0" y="0"/>
    </p:cViewPr>
  </p:notesTextViewPr>
  <p:sorterViewPr>
    <p:cViewPr>
      <p:scale>
        <a:sx n="74" d="100"/>
        <a:sy n="74"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viewProps" Target="viewProps.xml"/></Relationships>
</file>

<file path=ppt/_rels/viewProps.xml.rels><?xml version="1.0" encoding="UTF-8" standalone="yes"?>
<Relationships xmlns="http://schemas.openxmlformats.org/package/2006/relationships"><Relationship Id="rId13" Type="http://schemas.openxmlformats.org/officeDocument/2006/relationships/slide" Target="slides/slide26.xml"/><Relationship Id="rId18" Type="http://schemas.openxmlformats.org/officeDocument/2006/relationships/slide" Target="slides/slide31.xml"/><Relationship Id="rId26" Type="http://schemas.openxmlformats.org/officeDocument/2006/relationships/slide" Target="slides/slide42.xml"/><Relationship Id="rId39" Type="http://schemas.openxmlformats.org/officeDocument/2006/relationships/slide" Target="slides/slide57.xml"/><Relationship Id="rId21" Type="http://schemas.openxmlformats.org/officeDocument/2006/relationships/slide" Target="slides/slide35.xml"/><Relationship Id="rId34" Type="http://schemas.openxmlformats.org/officeDocument/2006/relationships/slide" Target="slides/slide51.xml"/><Relationship Id="rId42" Type="http://schemas.openxmlformats.org/officeDocument/2006/relationships/slide" Target="slides/slide60.xml"/><Relationship Id="rId47" Type="http://schemas.openxmlformats.org/officeDocument/2006/relationships/slide" Target="slides/slide71.xml"/><Relationship Id="rId50" Type="http://schemas.openxmlformats.org/officeDocument/2006/relationships/slide" Target="slides/slide74.xml"/><Relationship Id="rId55" Type="http://schemas.openxmlformats.org/officeDocument/2006/relationships/slide" Target="slides/slide79.xml"/><Relationship Id="rId63" Type="http://schemas.openxmlformats.org/officeDocument/2006/relationships/slide" Target="slides/slide88.xml"/><Relationship Id="rId68" Type="http://schemas.openxmlformats.org/officeDocument/2006/relationships/slide" Target="slides/slide93.xml"/><Relationship Id="rId7" Type="http://schemas.openxmlformats.org/officeDocument/2006/relationships/slide" Target="slides/slide18.xml"/><Relationship Id="rId2" Type="http://schemas.openxmlformats.org/officeDocument/2006/relationships/slide" Target="slides/slide10.xml"/><Relationship Id="rId16" Type="http://schemas.openxmlformats.org/officeDocument/2006/relationships/slide" Target="slides/slide29.xml"/><Relationship Id="rId29" Type="http://schemas.openxmlformats.org/officeDocument/2006/relationships/slide" Target="slides/slide45.xml"/><Relationship Id="rId1" Type="http://schemas.openxmlformats.org/officeDocument/2006/relationships/slide" Target="slides/slide9.xml"/><Relationship Id="rId6" Type="http://schemas.openxmlformats.org/officeDocument/2006/relationships/slide" Target="slides/slide17.xml"/><Relationship Id="rId11" Type="http://schemas.openxmlformats.org/officeDocument/2006/relationships/slide" Target="slides/slide24.xml"/><Relationship Id="rId24" Type="http://schemas.openxmlformats.org/officeDocument/2006/relationships/slide" Target="slides/slide38.xml"/><Relationship Id="rId32" Type="http://schemas.openxmlformats.org/officeDocument/2006/relationships/slide" Target="slides/slide49.xml"/><Relationship Id="rId37" Type="http://schemas.openxmlformats.org/officeDocument/2006/relationships/slide" Target="slides/slide55.xml"/><Relationship Id="rId40" Type="http://schemas.openxmlformats.org/officeDocument/2006/relationships/slide" Target="slides/slide58.xml"/><Relationship Id="rId45" Type="http://schemas.openxmlformats.org/officeDocument/2006/relationships/slide" Target="slides/slide69.xml"/><Relationship Id="rId53" Type="http://schemas.openxmlformats.org/officeDocument/2006/relationships/slide" Target="slides/slide77.xml"/><Relationship Id="rId58" Type="http://schemas.openxmlformats.org/officeDocument/2006/relationships/slide" Target="slides/slide82.xml"/><Relationship Id="rId66" Type="http://schemas.openxmlformats.org/officeDocument/2006/relationships/slide" Target="slides/slide91.xml"/><Relationship Id="rId5" Type="http://schemas.openxmlformats.org/officeDocument/2006/relationships/slide" Target="slides/slide16.xml"/><Relationship Id="rId15" Type="http://schemas.openxmlformats.org/officeDocument/2006/relationships/slide" Target="slides/slide28.xml"/><Relationship Id="rId23" Type="http://schemas.openxmlformats.org/officeDocument/2006/relationships/slide" Target="slides/slide37.xml"/><Relationship Id="rId28" Type="http://schemas.openxmlformats.org/officeDocument/2006/relationships/slide" Target="slides/slide44.xml"/><Relationship Id="rId36" Type="http://schemas.openxmlformats.org/officeDocument/2006/relationships/slide" Target="slides/slide54.xml"/><Relationship Id="rId49" Type="http://schemas.openxmlformats.org/officeDocument/2006/relationships/slide" Target="slides/slide73.xml"/><Relationship Id="rId57" Type="http://schemas.openxmlformats.org/officeDocument/2006/relationships/slide" Target="slides/slide81.xml"/><Relationship Id="rId61" Type="http://schemas.openxmlformats.org/officeDocument/2006/relationships/slide" Target="slides/slide86.xml"/><Relationship Id="rId10" Type="http://schemas.openxmlformats.org/officeDocument/2006/relationships/slide" Target="slides/slide23.xml"/><Relationship Id="rId19" Type="http://schemas.openxmlformats.org/officeDocument/2006/relationships/slide" Target="slides/slide33.xml"/><Relationship Id="rId31" Type="http://schemas.openxmlformats.org/officeDocument/2006/relationships/slide" Target="slides/slide48.xml"/><Relationship Id="rId44" Type="http://schemas.openxmlformats.org/officeDocument/2006/relationships/slide" Target="slides/slide67.xml"/><Relationship Id="rId52" Type="http://schemas.openxmlformats.org/officeDocument/2006/relationships/slide" Target="slides/slide76.xml"/><Relationship Id="rId60" Type="http://schemas.openxmlformats.org/officeDocument/2006/relationships/slide" Target="slides/slide85.xml"/><Relationship Id="rId65" Type="http://schemas.openxmlformats.org/officeDocument/2006/relationships/slide" Target="slides/slide90.xml"/><Relationship Id="rId4" Type="http://schemas.openxmlformats.org/officeDocument/2006/relationships/slide" Target="slides/slide12.xml"/><Relationship Id="rId9" Type="http://schemas.openxmlformats.org/officeDocument/2006/relationships/slide" Target="slides/slide21.xml"/><Relationship Id="rId14" Type="http://schemas.openxmlformats.org/officeDocument/2006/relationships/slide" Target="slides/slide27.xml"/><Relationship Id="rId22" Type="http://schemas.openxmlformats.org/officeDocument/2006/relationships/slide" Target="slides/slide36.xml"/><Relationship Id="rId27" Type="http://schemas.openxmlformats.org/officeDocument/2006/relationships/slide" Target="slides/slide43.xml"/><Relationship Id="rId30" Type="http://schemas.openxmlformats.org/officeDocument/2006/relationships/slide" Target="slides/slide47.xml"/><Relationship Id="rId35" Type="http://schemas.openxmlformats.org/officeDocument/2006/relationships/slide" Target="slides/slide53.xml"/><Relationship Id="rId43" Type="http://schemas.openxmlformats.org/officeDocument/2006/relationships/slide" Target="slides/slide66.xml"/><Relationship Id="rId48" Type="http://schemas.openxmlformats.org/officeDocument/2006/relationships/slide" Target="slides/slide72.xml"/><Relationship Id="rId56" Type="http://schemas.openxmlformats.org/officeDocument/2006/relationships/slide" Target="slides/slide80.xml"/><Relationship Id="rId64" Type="http://schemas.openxmlformats.org/officeDocument/2006/relationships/slide" Target="slides/slide89.xml"/><Relationship Id="rId69" Type="http://schemas.openxmlformats.org/officeDocument/2006/relationships/slide" Target="slides/slide94.xml"/><Relationship Id="rId8" Type="http://schemas.openxmlformats.org/officeDocument/2006/relationships/slide" Target="slides/slide20.xml"/><Relationship Id="rId51" Type="http://schemas.openxmlformats.org/officeDocument/2006/relationships/slide" Target="slides/slide75.xml"/><Relationship Id="rId3" Type="http://schemas.openxmlformats.org/officeDocument/2006/relationships/slide" Target="slides/slide11.xml"/><Relationship Id="rId12" Type="http://schemas.openxmlformats.org/officeDocument/2006/relationships/slide" Target="slides/slide25.xml"/><Relationship Id="rId17" Type="http://schemas.openxmlformats.org/officeDocument/2006/relationships/slide" Target="slides/slide30.xml"/><Relationship Id="rId25" Type="http://schemas.openxmlformats.org/officeDocument/2006/relationships/slide" Target="slides/slide40.xml"/><Relationship Id="rId33" Type="http://schemas.openxmlformats.org/officeDocument/2006/relationships/slide" Target="slides/slide50.xml"/><Relationship Id="rId38" Type="http://schemas.openxmlformats.org/officeDocument/2006/relationships/slide" Target="slides/slide56.xml"/><Relationship Id="rId46" Type="http://schemas.openxmlformats.org/officeDocument/2006/relationships/slide" Target="slides/slide70.xml"/><Relationship Id="rId59" Type="http://schemas.openxmlformats.org/officeDocument/2006/relationships/slide" Target="slides/slide84.xml"/><Relationship Id="rId67" Type="http://schemas.openxmlformats.org/officeDocument/2006/relationships/slide" Target="slides/slide92.xml"/><Relationship Id="rId20" Type="http://schemas.openxmlformats.org/officeDocument/2006/relationships/slide" Target="slides/slide34.xml"/><Relationship Id="rId41" Type="http://schemas.openxmlformats.org/officeDocument/2006/relationships/slide" Target="slides/slide59.xml"/><Relationship Id="rId54" Type="http://schemas.openxmlformats.org/officeDocument/2006/relationships/slide" Target="slides/slide78.xml"/><Relationship Id="rId62" Type="http://schemas.openxmlformats.org/officeDocument/2006/relationships/slide" Target="slides/slide87.xml"/><Relationship Id="rId70" Type="http://schemas.openxmlformats.org/officeDocument/2006/relationships/slide" Target="slides/slide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089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054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090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090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090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8219BE78-8553-49F8-ACAD-A71B0F687673}" type="slidenum">
              <a:rPr lang="en-US"/>
              <a:pPr>
                <a:defRPr/>
              </a:pPr>
              <a:t>‹#›</a:t>
            </a:fld>
            <a:endParaRPr lang="en-US"/>
          </a:p>
        </p:txBody>
      </p:sp>
    </p:spTree>
    <p:extLst>
      <p:ext uri="{BB962C8B-B14F-4D97-AF65-F5344CB8AC3E}">
        <p14:creationId xmlns:p14="http://schemas.microsoft.com/office/powerpoint/2010/main" val="3611204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7F6DC8D-AAE5-4365-A289-614EFD6303E3}" type="slidenum">
              <a:rPr lang="en-US" altLang="en-US" smtClean="0"/>
              <a:pPr eaLnBrk="1" hangingPunct="1">
                <a:spcBef>
                  <a:spcPct val="0"/>
                </a:spcBef>
              </a:pPr>
              <a:t>16</a:t>
            </a:fld>
            <a:endParaRPr lang="en-US" altLang="en-US" smtClean="0"/>
          </a:p>
        </p:txBody>
      </p:sp>
      <p:sp>
        <p:nvSpPr>
          <p:cNvPr id="106499" name="Rectangle 2"/>
          <p:cNvSpPr>
            <a:spLocks noGrp="1" noRot="1" noChangeAspect="1" noChangeArrowheads="1" noTextEdit="1"/>
          </p:cNvSpPr>
          <p:nvPr>
            <p:ph type="sldImg"/>
          </p:nvPr>
        </p:nvSpPr>
        <p:spPr>
          <a:xfrm>
            <a:off x="1143000" y="0"/>
            <a:ext cx="4572000" cy="3429000"/>
          </a:xfrm>
          <a:solidFill>
            <a:srgbClr val="FFFFFF"/>
          </a:solidFill>
          <a:ln/>
        </p:spPr>
      </p:sp>
      <p:sp>
        <p:nvSpPr>
          <p:cNvPr id="106500" name="Rectangle 3"/>
          <p:cNvSpPr>
            <a:spLocks noGrp="1" noChangeArrowheads="1"/>
          </p:cNvSpPr>
          <p:nvPr>
            <p:ph type="body" idx="1"/>
          </p:nvPr>
        </p:nvSpPr>
        <p:spPr>
          <a:xfrm>
            <a:off x="0" y="3505200"/>
            <a:ext cx="6858000" cy="4953000"/>
          </a:xfrm>
          <a:solidFill>
            <a:srgbClr val="FFFFFF"/>
          </a:solidFill>
          <a:ln>
            <a:solidFill>
              <a:srgbClr val="000000"/>
            </a:solidFill>
            <a:miter lim="800000"/>
            <a:headEnd/>
            <a:tailEnd/>
          </a:ln>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1EE559-8BB4-4448-B153-AD8DA03D4CED}" type="slidenum">
              <a:rPr lang="en-US"/>
              <a:pPr>
                <a:defRPr/>
              </a:pPr>
              <a:t>‹#›</a:t>
            </a:fld>
            <a:endParaRPr lang="en-US"/>
          </a:p>
        </p:txBody>
      </p:sp>
    </p:spTree>
    <p:extLst>
      <p:ext uri="{BB962C8B-B14F-4D97-AF65-F5344CB8AC3E}">
        <p14:creationId xmlns:p14="http://schemas.microsoft.com/office/powerpoint/2010/main" val="3436132551"/>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D07989-9766-436B-AF3F-6BFB2C1FD1FA}" type="slidenum">
              <a:rPr lang="en-US"/>
              <a:pPr>
                <a:defRPr/>
              </a:pPr>
              <a:t>‹#›</a:t>
            </a:fld>
            <a:endParaRPr lang="en-US"/>
          </a:p>
        </p:txBody>
      </p:sp>
    </p:spTree>
    <p:extLst>
      <p:ext uri="{BB962C8B-B14F-4D97-AF65-F5344CB8AC3E}">
        <p14:creationId xmlns:p14="http://schemas.microsoft.com/office/powerpoint/2010/main" val="4163453822"/>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AC5504-1C94-4D68-922F-E051B2AB2382}" type="slidenum">
              <a:rPr lang="en-US"/>
              <a:pPr>
                <a:defRPr/>
              </a:pPr>
              <a:t>‹#›</a:t>
            </a:fld>
            <a:endParaRPr lang="en-US"/>
          </a:p>
        </p:txBody>
      </p:sp>
    </p:spTree>
    <p:extLst>
      <p:ext uri="{BB962C8B-B14F-4D97-AF65-F5344CB8AC3E}">
        <p14:creationId xmlns:p14="http://schemas.microsoft.com/office/powerpoint/2010/main" val="705231243"/>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FB3076-DCF7-46BF-98D2-5E390BB6AACC}" type="slidenum">
              <a:rPr lang="en-US"/>
              <a:pPr>
                <a:defRPr/>
              </a:pPr>
              <a:t>‹#›</a:t>
            </a:fld>
            <a:endParaRPr lang="en-US"/>
          </a:p>
        </p:txBody>
      </p:sp>
    </p:spTree>
    <p:extLst>
      <p:ext uri="{BB962C8B-B14F-4D97-AF65-F5344CB8AC3E}">
        <p14:creationId xmlns:p14="http://schemas.microsoft.com/office/powerpoint/2010/main" val="3760531528"/>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9E7DB19-B378-4450-B144-8A6D04F8D062}" type="slidenum">
              <a:rPr lang="en-US"/>
              <a:pPr>
                <a:defRPr/>
              </a:pPr>
              <a:t>‹#›</a:t>
            </a:fld>
            <a:endParaRPr lang="en-US"/>
          </a:p>
        </p:txBody>
      </p:sp>
    </p:spTree>
    <p:extLst>
      <p:ext uri="{BB962C8B-B14F-4D97-AF65-F5344CB8AC3E}">
        <p14:creationId xmlns:p14="http://schemas.microsoft.com/office/powerpoint/2010/main" val="2273966492"/>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09D8A1C-0F8A-4403-A517-10C625DA7A78}" type="slidenum">
              <a:rPr lang="en-US"/>
              <a:pPr>
                <a:defRPr/>
              </a:pPr>
              <a:t>‹#›</a:t>
            </a:fld>
            <a:endParaRPr lang="en-US"/>
          </a:p>
        </p:txBody>
      </p:sp>
    </p:spTree>
    <p:extLst>
      <p:ext uri="{BB962C8B-B14F-4D97-AF65-F5344CB8AC3E}">
        <p14:creationId xmlns:p14="http://schemas.microsoft.com/office/powerpoint/2010/main" val="3286583360"/>
      </p:ext>
    </p:extLst>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40D90C-DFA6-4DAE-8249-2384DC91D686}" type="slidenum">
              <a:rPr lang="en-US"/>
              <a:pPr>
                <a:defRPr/>
              </a:pPr>
              <a:t>‹#›</a:t>
            </a:fld>
            <a:endParaRPr lang="en-US"/>
          </a:p>
        </p:txBody>
      </p:sp>
    </p:spTree>
    <p:extLst>
      <p:ext uri="{BB962C8B-B14F-4D97-AF65-F5344CB8AC3E}">
        <p14:creationId xmlns:p14="http://schemas.microsoft.com/office/powerpoint/2010/main" val="2305375138"/>
      </p:ext>
    </p:extLst>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A24199-8902-4937-A498-68FCC2F7BB8B}" type="slidenum">
              <a:rPr lang="en-US"/>
              <a:pPr>
                <a:defRPr/>
              </a:pPr>
              <a:t>‹#›</a:t>
            </a:fld>
            <a:endParaRPr lang="en-US"/>
          </a:p>
        </p:txBody>
      </p:sp>
    </p:spTree>
    <p:extLst>
      <p:ext uri="{BB962C8B-B14F-4D97-AF65-F5344CB8AC3E}">
        <p14:creationId xmlns:p14="http://schemas.microsoft.com/office/powerpoint/2010/main" val="3737653703"/>
      </p:ext>
    </p:extLst>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F323AA-0843-4BCF-AF83-1C90D2A1C012}" type="slidenum">
              <a:rPr lang="en-US"/>
              <a:pPr>
                <a:defRPr/>
              </a:pPr>
              <a:t>‹#›</a:t>
            </a:fld>
            <a:endParaRPr lang="en-US"/>
          </a:p>
        </p:txBody>
      </p:sp>
    </p:spTree>
    <p:extLst>
      <p:ext uri="{BB962C8B-B14F-4D97-AF65-F5344CB8AC3E}">
        <p14:creationId xmlns:p14="http://schemas.microsoft.com/office/powerpoint/2010/main" val="923005895"/>
      </p:ext>
    </p:extLst>
  </p:cSld>
  <p:clrMapOvr>
    <a:masterClrMapping/>
  </p:clrMapOvr>
  <p:transition spd="slow">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8F385A-2336-4C65-B7D5-B18FBBE242BE}" type="slidenum">
              <a:rPr lang="en-US"/>
              <a:pPr>
                <a:defRPr/>
              </a:pPr>
              <a:t>‹#›</a:t>
            </a:fld>
            <a:endParaRPr lang="en-US"/>
          </a:p>
        </p:txBody>
      </p:sp>
    </p:spTree>
    <p:extLst>
      <p:ext uri="{BB962C8B-B14F-4D97-AF65-F5344CB8AC3E}">
        <p14:creationId xmlns:p14="http://schemas.microsoft.com/office/powerpoint/2010/main" val="3155434504"/>
      </p:ext>
    </p:extLst>
  </p:cSld>
  <p:clrMapOvr>
    <a:masterClrMapping/>
  </p:clrMapOvr>
  <p:transition spd="slow">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1C9B57-897D-49F9-A159-1A2CDD5FF10E}" type="slidenum">
              <a:rPr lang="en-US"/>
              <a:pPr>
                <a:defRPr/>
              </a:pPr>
              <a:t>‹#›</a:t>
            </a:fld>
            <a:endParaRPr lang="en-US"/>
          </a:p>
        </p:txBody>
      </p:sp>
    </p:spTree>
    <p:extLst>
      <p:ext uri="{BB962C8B-B14F-4D97-AF65-F5344CB8AC3E}">
        <p14:creationId xmlns:p14="http://schemas.microsoft.com/office/powerpoint/2010/main" val="2003651569"/>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259D06-06E3-44D8-AB36-A9F5F419FC87}" type="slidenum">
              <a:rPr lang="en-US"/>
              <a:pPr>
                <a:defRPr/>
              </a:pPr>
              <a:t>‹#›</a:t>
            </a:fld>
            <a:endParaRPr lang="en-US"/>
          </a:p>
        </p:txBody>
      </p:sp>
    </p:spTree>
    <p:extLst>
      <p:ext uri="{BB962C8B-B14F-4D97-AF65-F5344CB8AC3E}">
        <p14:creationId xmlns:p14="http://schemas.microsoft.com/office/powerpoint/2010/main" val="1549498135"/>
      </p:ext>
    </p:extLst>
  </p:cSld>
  <p:clrMapOvr>
    <a:masterClrMapping/>
  </p:clrMapOvr>
  <p:transition spd="slow">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B5A5B29-02B2-420D-97EA-06755AA0832E}" type="slidenum">
              <a:rPr lang="en-US"/>
              <a:pPr>
                <a:defRPr/>
              </a:pPr>
              <a:t>‹#›</a:t>
            </a:fld>
            <a:endParaRPr lang="en-US"/>
          </a:p>
        </p:txBody>
      </p:sp>
    </p:spTree>
    <p:extLst>
      <p:ext uri="{BB962C8B-B14F-4D97-AF65-F5344CB8AC3E}">
        <p14:creationId xmlns:p14="http://schemas.microsoft.com/office/powerpoint/2010/main" val="2985420535"/>
      </p:ext>
    </p:extLst>
  </p:cSld>
  <p:clrMapOvr>
    <a:masterClrMapping/>
  </p:clrMapOvr>
  <p:transition spd="slow">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08556E-EEAD-42F1-837E-4323A72DA419}" type="slidenum">
              <a:rPr lang="en-US"/>
              <a:pPr>
                <a:defRPr/>
              </a:pPr>
              <a:t>‹#›</a:t>
            </a:fld>
            <a:endParaRPr lang="en-US"/>
          </a:p>
        </p:txBody>
      </p:sp>
    </p:spTree>
    <p:extLst>
      <p:ext uri="{BB962C8B-B14F-4D97-AF65-F5344CB8AC3E}">
        <p14:creationId xmlns:p14="http://schemas.microsoft.com/office/powerpoint/2010/main" val="1147767413"/>
      </p:ext>
    </p:extLst>
  </p:cSld>
  <p:clrMapOvr>
    <a:masterClrMapping/>
  </p:clrMapOvr>
  <p:transition spd="slow">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E0ED6A-6319-4A05-832E-BDF4A6A5717C}" type="slidenum">
              <a:rPr lang="en-US"/>
              <a:pPr>
                <a:defRPr/>
              </a:pPr>
              <a:t>‹#›</a:t>
            </a:fld>
            <a:endParaRPr lang="en-US"/>
          </a:p>
        </p:txBody>
      </p:sp>
    </p:spTree>
    <p:extLst>
      <p:ext uri="{BB962C8B-B14F-4D97-AF65-F5344CB8AC3E}">
        <p14:creationId xmlns:p14="http://schemas.microsoft.com/office/powerpoint/2010/main" val="1751503877"/>
      </p:ext>
    </p:extLst>
  </p:cSld>
  <p:clrMapOvr>
    <a:masterClrMapping/>
  </p:clrMapOvr>
  <p:transition spd="slow">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51C593-2A19-48A1-9E61-1E0CDC292406}" type="slidenum">
              <a:rPr lang="en-US"/>
              <a:pPr>
                <a:defRPr/>
              </a:pPr>
              <a:t>‹#›</a:t>
            </a:fld>
            <a:endParaRPr lang="en-US"/>
          </a:p>
        </p:txBody>
      </p:sp>
    </p:spTree>
    <p:extLst>
      <p:ext uri="{BB962C8B-B14F-4D97-AF65-F5344CB8AC3E}">
        <p14:creationId xmlns:p14="http://schemas.microsoft.com/office/powerpoint/2010/main" val="788788639"/>
      </p:ext>
    </p:extLst>
  </p:cSld>
  <p:clrMapOvr>
    <a:masterClrMapping/>
  </p:clrMapOvr>
  <p:transition spd="slow">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6428D4-3786-4AE2-9014-0565C853E1BF}" type="slidenum">
              <a:rPr lang="en-US"/>
              <a:pPr>
                <a:defRPr/>
              </a:pPr>
              <a:t>‹#›</a:t>
            </a:fld>
            <a:endParaRPr lang="en-US"/>
          </a:p>
        </p:txBody>
      </p:sp>
    </p:spTree>
    <p:extLst>
      <p:ext uri="{BB962C8B-B14F-4D97-AF65-F5344CB8AC3E}">
        <p14:creationId xmlns:p14="http://schemas.microsoft.com/office/powerpoint/2010/main" val="3812038441"/>
      </p:ext>
    </p:extLst>
  </p:cSld>
  <p:clrMapOvr>
    <a:masterClrMapping/>
  </p:clrMapOvr>
  <p:transition spd="slow">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78DF37-125E-47C3-9B7E-1A27D0E3D947}" type="slidenum">
              <a:rPr lang="en-US"/>
              <a:pPr>
                <a:defRPr/>
              </a:pPr>
              <a:t>‹#›</a:t>
            </a:fld>
            <a:endParaRPr lang="en-US"/>
          </a:p>
        </p:txBody>
      </p:sp>
    </p:spTree>
    <p:extLst>
      <p:ext uri="{BB962C8B-B14F-4D97-AF65-F5344CB8AC3E}">
        <p14:creationId xmlns:p14="http://schemas.microsoft.com/office/powerpoint/2010/main" val="4030142915"/>
      </p:ext>
    </p:extLst>
  </p:cSld>
  <p:clrMapOvr>
    <a:masterClrMapping/>
  </p:clrMapOvr>
  <p:transition spd="slow">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3F12D5-4278-4849-83D5-946F16AA30CD}" type="slidenum">
              <a:rPr lang="en-US"/>
              <a:pPr>
                <a:defRPr/>
              </a:pPr>
              <a:t>‹#›</a:t>
            </a:fld>
            <a:endParaRPr lang="en-US"/>
          </a:p>
        </p:txBody>
      </p:sp>
    </p:spTree>
    <p:extLst>
      <p:ext uri="{BB962C8B-B14F-4D97-AF65-F5344CB8AC3E}">
        <p14:creationId xmlns:p14="http://schemas.microsoft.com/office/powerpoint/2010/main" val="1041218334"/>
      </p:ext>
    </p:extLst>
  </p:cSld>
  <p:clrMapOvr>
    <a:masterClrMapping/>
  </p:clrMapOvr>
  <p:transition spd="slow">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7A6726-A980-4309-83AE-ECB41172669D}" type="slidenum">
              <a:rPr lang="en-US"/>
              <a:pPr>
                <a:defRPr/>
              </a:pPr>
              <a:t>‹#›</a:t>
            </a:fld>
            <a:endParaRPr lang="en-US"/>
          </a:p>
        </p:txBody>
      </p:sp>
    </p:spTree>
    <p:extLst>
      <p:ext uri="{BB962C8B-B14F-4D97-AF65-F5344CB8AC3E}">
        <p14:creationId xmlns:p14="http://schemas.microsoft.com/office/powerpoint/2010/main" val="2545377166"/>
      </p:ext>
    </p:extLst>
  </p:cSld>
  <p:clrMapOvr>
    <a:masterClrMapping/>
  </p:clrMapOvr>
  <p:transition spd="slow">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2936ED-A0E2-4CAD-B99D-B7091C551BE0}" type="slidenum">
              <a:rPr lang="en-US"/>
              <a:pPr>
                <a:defRPr/>
              </a:pPr>
              <a:t>‹#›</a:t>
            </a:fld>
            <a:endParaRPr lang="en-US"/>
          </a:p>
        </p:txBody>
      </p:sp>
    </p:spTree>
    <p:extLst>
      <p:ext uri="{BB962C8B-B14F-4D97-AF65-F5344CB8AC3E}">
        <p14:creationId xmlns:p14="http://schemas.microsoft.com/office/powerpoint/2010/main" val="2621773419"/>
      </p:ext>
    </p:extLst>
  </p:cSld>
  <p:clrMapOvr>
    <a:masterClrMapping/>
  </p:clrMapOvr>
  <p:transition spd="slow">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E228A3-77FE-4295-A96D-F358AA781726}" type="slidenum">
              <a:rPr lang="en-US"/>
              <a:pPr>
                <a:defRPr/>
              </a:pPr>
              <a:t>‹#›</a:t>
            </a:fld>
            <a:endParaRPr lang="en-US"/>
          </a:p>
        </p:txBody>
      </p:sp>
    </p:spTree>
    <p:extLst>
      <p:ext uri="{BB962C8B-B14F-4D97-AF65-F5344CB8AC3E}">
        <p14:creationId xmlns:p14="http://schemas.microsoft.com/office/powerpoint/2010/main" val="818207609"/>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AE461E-C914-49AF-9A07-A65BD7AE271B}" type="slidenum">
              <a:rPr lang="en-US"/>
              <a:pPr>
                <a:defRPr/>
              </a:pPr>
              <a:t>‹#›</a:t>
            </a:fld>
            <a:endParaRPr lang="en-US"/>
          </a:p>
        </p:txBody>
      </p:sp>
    </p:spTree>
    <p:extLst>
      <p:ext uri="{BB962C8B-B14F-4D97-AF65-F5344CB8AC3E}">
        <p14:creationId xmlns:p14="http://schemas.microsoft.com/office/powerpoint/2010/main" val="777106249"/>
      </p:ext>
    </p:extLst>
  </p:cSld>
  <p:clrMapOvr>
    <a:masterClrMapping/>
  </p:clrMapOvr>
  <p:transition spd="slow">
    <p:randomBa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113AABF-9A86-4A9F-9263-A83E614643F1}" type="slidenum">
              <a:rPr lang="en-US"/>
              <a:pPr>
                <a:defRPr/>
              </a:pPr>
              <a:t>‹#›</a:t>
            </a:fld>
            <a:endParaRPr lang="en-US"/>
          </a:p>
        </p:txBody>
      </p:sp>
    </p:spTree>
    <p:extLst>
      <p:ext uri="{BB962C8B-B14F-4D97-AF65-F5344CB8AC3E}">
        <p14:creationId xmlns:p14="http://schemas.microsoft.com/office/powerpoint/2010/main" val="1464585680"/>
      </p:ext>
    </p:extLst>
  </p:cSld>
  <p:clrMapOvr>
    <a:masterClrMapping/>
  </p:clrMapOvr>
  <p:transition spd="slow">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6BD05FE-08E8-4050-91E0-E5FA09134A9A}" type="slidenum">
              <a:rPr lang="en-US"/>
              <a:pPr>
                <a:defRPr/>
              </a:pPr>
              <a:t>‹#›</a:t>
            </a:fld>
            <a:endParaRPr lang="en-US"/>
          </a:p>
        </p:txBody>
      </p:sp>
    </p:spTree>
    <p:extLst>
      <p:ext uri="{BB962C8B-B14F-4D97-AF65-F5344CB8AC3E}">
        <p14:creationId xmlns:p14="http://schemas.microsoft.com/office/powerpoint/2010/main" val="1269537531"/>
      </p:ext>
    </p:extLst>
  </p:cSld>
  <p:clrMapOvr>
    <a:masterClrMapping/>
  </p:clrMapOvr>
  <p:transition spd="slow">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FE4FFD5-DBE3-420F-BCCD-967F63E0A5FC}" type="slidenum">
              <a:rPr lang="en-US"/>
              <a:pPr>
                <a:defRPr/>
              </a:pPr>
              <a:t>‹#›</a:t>
            </a:fld>
            <a:endParaRPr lang="en-US"/>
          </a:p>
        </p:txBody>
      </p:sp>
    </p:spTree>
    <p:extLst>
      <p:ext uri="{BB962C8B-B14F-4D97-AF65-F5344CB8AC3E}">
        <p14:creationId xmlns:p14="http://schemas.microsoft.com/office/powerpoint/2010/main" val="3762040738"/>
      </p:ext>
    </p:extLst>
  </p:cSld>
  <p:clrMapOvr>
    <a:masterClrMapping/>
  </p:clrMapOvr>
  <p:transition spd="slow">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4D053E-19F2-47A8-925C-924DFD391CE1}" type="slidenum">
              <a:rPr lang="en-US"/>
              <a:pPr>
                <a:defRPr/>
              </a:pPr>
              <a:t>‹#›</a:t>
            </a:fld>
            <a:endParaRPr lang="en-US"/>
          </a:p>
        </p:txBody>
      </p:sp>
    </p:spTree>
    <p:extLst>
      <p:ext uri="{BB962C8B-B14F-4D97-AF65-F5344CB8AC3E}">
        <p14:creationId xmlns:p14="http://schemas.microsoft.com/office/powerpoint/2010/main" val="4065778233"/>
      </p:ext>
    </p:extLst>
  </p:cSld>
  <p:clrMapOvr>
    <a:masterClrMapping/>
  </p:clrMapOvr>
  <p:transition spd="slow">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6F4E30-1CE1-4DB2-B496-D3E201AC3FCA}" type="slidenum">
              <a:rPr lang="en-US"/>
              <a:pPr>
                <a:defRPr/>
              </a:pPr>
              <a:t>‹#›</a:t>
            </a:fld>
            <a:endParaRPr lang="en-US"/>
          </a:p>
        </p:txBody>
      </p:sp>
    </p:spTree>
    <p:extLst>
      <p:ext uri="{BB962C8B-B14F-4D97-AF65-F5344CB8AC3E}">
        <p14:creationId xmlns:p14="http://schemas.microsoft.com/office/powerpoint/2010/main" val="442408901"/>
      </p:ext>
    </p:extLst>
  </p:cSld>
  <p:clrMapOvr>
    <a:masterClrMapping/>
  </p:clrMapOvr>
  <p:transition spd="slow">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B247FE-B13D-49A2-9105-50B89FEE310A}" type="slidenum">
              <a:rPr lang="en-US"/>
              <a:pPr>
                <a:defRPr/>
              </a:pPr>
              <a:t>‹#›</a:t>
            </a:fld>
            <a:endParaRPr lang="en-US"/>
          </a:p>
        </p:txBody>
      </p:sp>
    </p:spTree>
    <p:extLst>
      <p:ext uri="{BB962C8B-B14F-4D97-AF65-F5344CB8AC3E}">
        <p14:creationId xmlns:p14="http://schemas.microsoft.com/office/powerpoint/2010/main" val="531734970"/>
      </p:ext>
    </p:extLst>
  </p:cSld>
  <p:clrMapOvr>
    <a:masterClrMapping/>
  </p:clrMapOvr>
  <p:transition spd="slow">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A501C0-3109-4BA3-8DF1-CDA5A46B532A}" type="slidenum">
              <a:rPr lang="en-US"/>
              <a:pPr>
                <a:defRPr/>
              </a:pPr>
              <a:t>‹#›</a:t>
            </a:fld>
            <a:endParaRPr lang="en-US"/>
          </a:p>
        </p:txBody>
      </p:sp>
    </p:spTree>
    <p:extLst>
      <p:ext uri="{BB962C8B-B14F-4D97-AF65-F5344CB8AC3E}">
        <p14:creationId xmlns:p14="http://schemas.microsoft.com/office/powerpoint/2010/main" val="1480968942"/>
      </p:ext>
    </p:extLst>
  </p:cSld>
  <p:clrMapOvr>
    <a:masterClrMapping/>
  </p:clrMapOvr>
  <p:transition spd="slow">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E38F6A-6DED-439E-9187-A56E2B5EC90A}" type="slidenum">
              <a:rPr lang="en-US"/>
              <a:pPr>
                <a:defRPr/>
              </a:pPr>
              <a:t>‹#›</a:t>
            </a:fld>
            <a:endParaRPr lang="en-US"/>
          </a:p>
        </p:txBody>
      </p:sp>
    </p:spTree>
    <p:extLst>
      <p:ext uri="{BB962C8B-B14F-4D97-AF65-F5344CB8AC3E}">
        <p14:creationId xmlns:p14="http://schemas.microsoft.com/office/powerpoint/2010/main" val="2235085314"/>
      </p:ext>
    </p:extLst>
  </p:cSld>
  <p:clrMapOvr>
    <a:masterClrMapping/>
  </p:clrMapOvr>
  <p:transition spd="slow">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FAEB3E2-E4B7-4C04-B5A8-EECF990F572A}" type="slidenum">
              <a:rPr lang="en-US"/>
              <a:pPr>
                <a:defRPr/>
              </a:pPr>
              <a:t>‹#›</a:t>
            </a:fld>
            <a:endParaRPr lang="en-US"/>
          </a:p>
        </p:txBody>
      </p:sp>
    </p:spTree>
    <p:extLst>
      <p:ext uri="{BB962C8B-B14F-4D97-AF65-F5344CB8AC3E}">
        <p14:creationId xmlns:p14="http://schemas.microsoft.com/office/powerpoint/2010/main" val="1449380160"/>
      </p:ext>
    </p:extLst>
  </p:cSld>
  <p:clrMapOvr>
    <a:masterClrMapping/>
  </p:clrMapOvr>
  <p:transition spd="slow">
    <p:randomBa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28D72A8-6222-4779-832C-0C2753DDA0E9}" type="slidenum">
              <a:rPr lang="en-US"/>
              <a:pPr>
                <a:defRPr/>
              </a:pPr>
              <a:t>‹#›</a:t>
            </a:fld>
            <a:endParaRPr lang="en-US"/>
          </a:p>
        </p:txBody>
      </p:sp>
    </p:spTree>
    <p:extLst>
      <p:ext uri="{BB962C8B-B14F-4D97-AF65-F5344CB8AC3E}">
        <p14:creationId xmlns:p14="http://schemas.microsoft.com/office/powerpoint/2010/main" val="1533446989"/>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D409D9-D7BE-41FD-98D0-B6E73C0F0D9F}" type="slidenum">
              <a:rPr lang="en-US"/>
              <a:pPr>
                <a:defRPr/>
              </a:pPr>
              <a:t>‹#›</a:t>
            </a:fld>
            <a:endParaRPr lang="en-US"/>
          </a:p>
        </p:txBody>
      </p:sp>
    </p:spTree>
    <p:extLst>
      <p:ext uri="{BB962C8B-B14F-4D97-AF65-F5344CB8AC3E}">
        <p14:creationId xmlns:p14="http://schemas.microsoft.com/office/powerpoint/2010/main" val="3950787676"/>
      </p:ext>
    </p:extLst>
  </p:cSld>
  <p:clrMapOvr>
    <a:masterClrMapping/>
  </p:clrMapOvr>
  <p:transition spd="slow">
    <p:randomBar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13B878-23F2-4094-B78F-F4EF6FB11915}" type="slidenum">
              <a:rPr lang="en-US"/>
              <a:pPr>
                <a:defRPr/>
              </a:pPr>
              <a:t>‹#›</a:t>
            </a:fld>
            <a:endParaRPr lang="en-US"/>
          </a:p>
        </p:txBody>
      </p:sp>
    </p:spTree>
    <p:extLst>
      <p:ext uri="{BB962C8B-B14F-4D97-AF65-F5344CB8AC3E}">
        <p14:creationId xmlns:p14="http://schemas.microsoft.com/office/powerpoint/2010/main" val="32491718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F90B4F-F40B-4E5F-9BD5-D370839D3111}" type="slidenum">
              <a:rPr lang="en-US"/>
              <a:pPr>
                <a:defRPr/>
              </a:pPr>
              <a:t>‹#›</a:t>
            </a:fld>
            <a:endParaRPr lang="en-US"/>
          </a:p>
        </p:txBody>
      </p:sp>
    </p:spTree>
    <p:extLst>
      <p:ext uri="{BB962C8B-B14F-4D97-AF65-F5344CB8AC3E}">
        <p14:creationId xmlns:p14="http://schemas.microsoft.com/office/powerpoint/2010/main" val="23455005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29E8F0-1B0D-4F64-9355-C6642104ECE5}" type="slidenum">
              <a:rPr lang="en-US"/>
              <a:pPr>
                <a:defRPr/>
              </a:pPr>
              <a:t>‹#›</a:t>
            </a:fld>
            <a:endParaRPr lang="en-US"/>
          </a:p>
        </p:txBody>
      </p:sp>
    </p:spTree>
    <p:extLst>
      <p:ext uri="{BB962C8B-B14F-4D97-AF65-F5344CB8AC3E}">
        <p14:creationId xmlns:p14="http://schemas.microsoft.com/office/powerpoint/2010/main" val="6486844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BC5B51-6E3E-4783-8739-25F0DE58022B}" type="slidenum">
              <a:rPr lang="en-US"/>
              <a:pPr>
                <a:defRPr/>
              </a:pPr>
              <a:t>‹#›</a:t>
            </a:fld>
            <a:endParaRPr lang="en-US"/>
          </a:p>
        </p:txBody>
      </p:sp>
    </p:spTree>
    <p:extLst>
      <p:ext uri="{BB962C8B-B14F-4D97-AF65-F5344CB8AC3E}">
        <p14:creationId xmlns:p14="http://schemas.microsoft.com/office/powerpoint/2010/main" val="40725940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4557130-51DC-4B11-8B5E-EC17A206A74F}" type="slidenum">
              <a:rPr lang="en-US"/>
              <a:pPr>
                <a:defRPr/>
              </a:pPr>
              <a:t>‹#›</a:t>
            </a:fld>
            <a:endParaRPr lang="en-US"/>
          </a:p>
        </p:txBody>
      </p:sp>
    </p:spTree>
    <p:extLst>
      <p:ext uri="{BB962C8B-B14F-4D97-AF65-F5344CB8AC3E}">
        <p14:creationId xmlns:p14="http://schemas.microsoft.com/office/powerpoint/2010/main" val="37267090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B7F942-F4CE-435C-9201-82291BCD7FFA}" type="slidenum">
              <a:rPr lang="en-US"/>
              <a:pPr>
                <a:defRPr/>
              </a:pPr>
              <a:t>‹#›</a:t>
            </a:fld>
            <a:endParaRPr lang="en-US"/>
          </a:p>
        </p:txBody>
      </p:sp>
    </p:spTree>
    <p:extLst>
      <p:ext uri="{BB962C8B-B14F-4D97-AF65-F5344CB8AC3E}">
        <p14:creationId xmlns:p14="http://schemas.microsoft.com/office/powerpoint/2010/main" val="36243692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4B54B4F-BD13-4D33-8B7B-4F69464F8495}" type="slidenum">
              <a:rPr lang="en-US"/>
              <a:pPr>
                <a:defRPr/>
              </a:pPr>
              <a:t>‹#›</a:t>
            </a:fld>
            <a:endParaRPr lang="en-US"/>
          </a:p>
        </p:txBody>
      </p:sp>
    </p:spTree>
    <p:extLst>
      <p:ext uri="{BB962C8B-B14F-4D97-AF65-F5344CB8AC3E}">
        <p14:creationId xmlns:p14="http://schemas.microsoft.com/office/powerpoint/2010/main" val="17632182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F8B8B3-CBB0-447F-9B5C-F40C953ADDEA}" type="slidenum">
              <a:rPr lang="en-US"/>
              <a:pPr>
                <a:defRPr/>
              </a:pPr>
              <a:t>‹#›</a:t>
            </a:fld>
            <a:endParaRPr lang="en-US"/>
          </a:p>
        </p:txBody>
      </p:sp>
    </p:spTree>
    <p:extLst>
      <p:ext uri="{BB962C8B-B14F-4D97-AF65-F5344CB8AC3E}">
        <p14:creationId xmlns:p14="http://schemas.microsoft.com/office/powerpoint/2010/main" val="7542598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9A7503-2A40-4119-8B68-1E6F84709046}" type="slidenum">
              <a:rPr lang="en-US"/>
              <a:pPr>
                <a:defRPr/>
              </a:pPr>
              <a:t>‹#›</a:t>
            </a:fld>
            <a:endParaRPr lang="en-US"/>
          </a:p>
        </p:txBody>
      </p:sp>
    </p:spTree>
    <p:extLst>
      <p:ext uri="{BB962C8B-B14F-4D97-AF65-F5344CB8AC3E}">
        <p14:creationId xmlns:p14="http://schemas.microsoft.com/office/powerpoint/2010/main" val="19027964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F74538-6653-4B51-9067-4092C742F6B5}" type="slidenum">
              <a:rPr lang="en-US"/>
              <a:pPr>
                <a:defRPr/>
              </a:pPr>
              <a:t>‹#›</a:t>
            </a:fld>
            <a:endParaRPr lang="en-US"/>
          </a:p>
        </p:txBody>
      </p:sp>
    </p:spTree>
    <p:extLst>
      <p:ext uri="{BB962C8B-B14F-4D97-AF65-F5344CB8AC3E}">
        <p14:creationId xmlns:p14="http://schemas.microsoft.com/office/powerpoint/2010/main" val="2113748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B37E496-EDD4-4295-977A-A99A4CBA1E94}" type="slidenum">
              <a:rPr lang="en-US"/>
              <a:pPr>
                <a:defRPr/>
              </a:pPr>
              <a:t>‹#›</a:t>
            </a:fld>
            <a:endParaRPr lang="en-US"/>
          </a:p>
        </p:txBody>
      </p:sp>
    </p:spTree>
    <p:extLst>
      <p:ext uri="{BB962C8B-B14F-4D97-AF65-F5344CB8AC3E}">
        <p14:creationId xmlns:p14="http://schemas.microsoft.com/office/powerpoint/2010/main" val="611130283"/>
      </p:ext>
    </p:extLst>
  </p:cSld>
  <p:clrMapOvr>
    <a:masterClrMapping/>
  </p:clrMapOvr>
  <p:transition spd="slow">
    <p:randomBar dir="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147186-F408-4D9A-BBD8-03905BF9380F}" type="slidenum">
              <a:rPr lang="en-US"/>
              <a:pPr>
                <a:defRPr/>
              </a:pPr>
              <a:t>‹#›</a:t>
            </a:fld>
            <a:endParaRPr lang="en-US"/>
          </a:p>
        </p:txBody>
      </p:sp>
    </p:spTree>
    <p:extLst>
      <p:ext uri="{BB962C8B-B14F-4D97-AF65-F5344CB8AC3E}">
        <p14:creationId xmlns:p14="http://schemas.microsoft.com/office/powerpoint/2010/main" val="1904101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380737-6BEE-4451-99C6-3888D9E6C977}" type="slidenum">
              <a:rPr lang="en-US"/>
              <a:pPr>
                <a:defRPr/>
              </a:pPr>
              <a:t>‹#›</a:t>
            </a:fld>
            <a:endParaRPr lang="en-US"/>
          </a:p>
        </p:txBody>
      </p:sp>
    </p:spTree>
    <p:extLst>
      <p:ext uri="{BB962C8B-B14F-4D97-AF65-F5344CB8AC3E}">
        <p14:creationId xmlns:p14="http://schemas.microsoft.com/office/powerpoint/2010/main" val="12308512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B2C4C14-BA6F-4ED7-A2F0-044CD6825DDC}" type="slidenum">
              <a:rPr lang="en-US"/>
              <a:pPr>
                <a:defRPr/>
              </a:pPr>
              <a:t>‹#›</a:t>
            </a:fld>
            <a:endParaRPr lang="en-US"/>
          </a:p>
        </p:txBody>
      </p:sp>
    </p:spTree>
    <p:extLst>
      <p:ext uri="{BB962C8B-B14F-4D97-AF65-F5344CB8AC3E}">
        <p14:creationId xmlns:p14="http://schemas.microsoft.com/office/powerpoint/2010/main" val="35470462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DC7C83B-46B8-4448-A742-3FE8E6612676}" type="slidenum">
              <a:rPr lang="en-US"/>
              <a:pPr>
                <a:defRPr/>
              </a:pPr>
              <a:t>‹#›</a:t>
            </a:fld>
            <a:endParaRPr lang="en-US"/>
          </a:p>
        </p:txBody>
      </p:sp>
    </p:spTree>
    <p:extLst>
      <p:ext uri="{BB962C8B-B14F-4D97-AF65-F5344CB8AC3E}">
        <p14:creationId xmlns:p14="http://schemas.microsoft.com/office/powerpoint/2010/main" val="2248293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EE27458-2DE5-4A90-A18E-05ECDE086513}" type="slidenum">
              <a:rPr lang="en-US"/>
              <a:pPr>
                <a:defRPr/>
              </a:pPr>
              <a:t>‹#›</a:t>
            </a:fld>
            <a:endParaRPr lang="en-US"/>
          </a:p>
        </p:txBody>
      </p:sp>
    </p:spTree>
    <p:extLst>
      <p:ext uri="{BB962C8B-B14F-4D97-AF65-F5344CB8AC3E}">
        <p14:creationId xmlns:p14="http://schemas.microsoft.com/office/powerpoint/2010/main" val="599786330"/>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4661F91-D815-4A18-86DE-F517E738FE00}" type="slidenum">
              <a:rPr lang="en-US"/>
              <a:pPr>
                <a:defRPr/>
              </a:pPr>
              <a:t>‹#›</a:t>
            </a:fld>
            <a:endParaRPr lang="en-US"/>
          </a:p>
        </p:txBody>
      </p:sp>
    </p:spTree>
    <p:extLst>
      <p:ext uri="{BB962C8B-B14F-4D97-AF65-F5344CB8AC3E}">
        <p14:creationId xmlns:p14="http://schemas.microsoft.com/office/powerpoint/2010/main" val="1141029770"/>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7D58C3-D77A-45A8-A9EB-18CE73F10194}" type="slidenum">
              <a:rPr lang="en-US"/>
              <a:pPr>
                <a:defRPr/>
              </a:pPr>
              <a:t>‹#›</a:t>
            </a:fld>
            <a:endParaRPr lang="en-US"/>
          </a:p>
        </p:txBody>
      </p:sp>
    </p:spTree>
    <p:extLst>
      <p:ext uri="{BB962C8B-B14F-4D97-AF65-F5344CB8AC3E}">
        <p14:creationId xmlns:p14="http://schemas.microsoft.com/office/powerpoint/2010/main" val="4118711410"/>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83A058-70AB-4EF1-85C3-9CEC16856462}" type="slidenum">
              <a:rPr lang="en-US"/>
              <a:pPr>
                <a:defRPr/>
              </a:pPr>
              <a:t>‹#›</a:t>
            </a:fld>
            <a:endParaRPr lang="en-US"/>
          </a:p>
        </p:txBody>
      </p:sp>
    </p:spTree>
    <p:extLst>
      <p:ext uri="{BB962C8B-B14F-4D97-AF65-F5344CB8AC3E}">
        <p14:creationId xmlns:p14="http://schemas.microsoft.com/office/powerpoint/2010/main" val="2516312138"/>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EBFA"/>
            </a:gs>
            <a:gs pos="30000">
              <a:srgbClr val="C4D6EB"/>
            </a:gs>
            <a:gs pos="60001">
              <a:srgbClr val="85C2FF"/>
            </a:gs>
            <a:gs pos="100000">
              <a:srgbClr val="5E9EFF"/>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68E3D23-9D01-4DE6-8DF5-B520AE1C9A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Lst>
  <p:transition spd="slow">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776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1776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1776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2C2FA94D-3749-4BB1-944B-B2A8B91EF61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spd="slow">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EBFA"/>
            </a:gs>
            <a:gs pos="30000">
              <a:srgbClr val="C4D6EB"/>
            </a:gs>
            <a:gs pos="60001">
              <a:srgbClr val="85C2FF"/>
            </a:gs>
            <a:gs pos="100000">
              <a:srgbClr val="5E9EFF"/>
            </a:gs>
          </a:gsLst>
          <a:lin ang="27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90537C75-52B6-4DF9-BC4C-F1B12908B12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Lst>
  <p:transition spd="slow">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EBFA"/>
            </a:gs>
            <a:gs pos="30000">
              <a:srgbClr val="C4D6EB"/>
            </a:gs>
            <a:gs pos="60001">
              <a:srgbClr val="85C2FF"/>
            </a:gs>
            <a:gs pos="100000">
              <a:srgbClr val="5E9EFF"/>
            </a:gs>
          </a:gsLst>
          <a:lin ang="27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4F1069B7-1396-4FB8-9871-A6F865B042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audio" Target="file:///C:\Driver%20Education\FILES%20%20FOR%20%20MAKING%20%20CDs\RR%20ST%202007-2010%20PPTX\Signs,%20Shapes%20and%20Colors\Animusic_-_Starship_Groove.mp3" TargetMode="External"/><Relationship Id="rId6" Type="http://schemas.openxmlformats.org/officeDocument/2006/relationships/image" Target="../media/image4.gif"/><Relationship Id="rId5" Type="http://schemas.openxmlformats.org/officeDocument/2006/relationships/image" Target="../media/image3.wm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audio" Target="../media/audio1.wav"/><Relationship Id="rId5" Type="http://schemas.openxmlformats.org/officeDocument/2006/relationships/image" Target="../media/image15.gif"/><Relationship Id="rId4" Type="http://schemas.openxmlformats.org/officeDocument/2006/relationships/image" Target="../media/image18.wmf"/></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15.gif"/><Relationship Id="rId4" Type="http://schemas.openxmlformats.org/officeDocument/2006/relationships/image" Target="../media/image21.wmf"/></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image" Target="../media/image29.gif"/></Relationships>
</file>

<file path=ppt/slides/_rels/slide2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5.emf"/><Relationship Id="rId2" Type="http://schemas.openxmlformats.org/officeDocument/2006/relationships/slideLayout" Target="../slideLayouts/slideLayout1.xml"/><Relationship Id="rId1" Type="http://schemas.openxmlformats.org/officeDocument/2006/relationships/audio" Target="../media/audio1.wav"/><Relationship Id="rId6" Type="http://schemas.openxmlformats.org/officeDocument/2006/relationships/image" Target="../media/image34.gif"/><Relationship Id="rId5" Type="http://schemas.openxmlformats.org/officeDocument/2006/relationships/image" Target="../media/image33.wmf"/><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slideLayout" Target="../slideLayouts/slideLayout4.xml"/><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slides/_rels/slide29.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png"/><Relationship Id="rId1" Type="http://schemas.openxmlformats.org/officeDocument/2006/relationships/slideLayout" Target="../slideLayouts/slideLayout4.xml"/><Relationship Id="rId5" Type="http://schemas.openxmlformats.org/officeDocument/2006/relationships/image" Target="../media/image50.wmf"/><Relationship Id="rId4" Type="http://schemas.openxmlformats.org/officeDocument/2006/relationships/image" Target="../media/image49.wmf"/></Relationships>
</file>

<file path=ppt/slides/_rels/slide31.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47.png"/><Relationship Id="rId1" Type="http://schemas.openxmlformats.org/officeDocument/2006/relationships/slideLayout" Target="../slideLayouts/slideLayout4.xml"/><Relationship Id="rId5" Type="http://schemas.openxmlformats.org/officeDocument/2006/relationships/image" Target="../media/image53.wmf"/><Relationship Id="rId4" Type="http://schemas.openxmlformats.org/officeDocument/2006/relationships/image" Target="../media/image52.wmf"/></Relationships>
</file>

<file path=ppt/slides/_rels/slide32.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image" Target="../media/image54.jpeg"/><Relationship Id="rId1" Type="http://schemas.openxmlformats.org/officeDocument/2006/relationships/slideLayout" Target="../slideLayouts/slideLayout4.xml"/><Relationship Id="rId4" Type="http://schemas.openxmlformats.org/officeDocument/2006/relationships/image" Target="../media/image56.gif"/></Relationships>
</file>

<file path=ppt/slides/_rels/slide33.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4.xml"/><Relationship Id="rId6" Type="http://schemas.openxmlformats.org/officeDocument/2006/relationships/image" Target="../media/image70.png"/><Relationship Id="rId5" Type="http://schemas.openxmlformats.org/officeDocument/2006/relationships/image" Target="../media/image69.wmf"/><Relationship Id="rId4" Type="http://schemas.openxmlformats.org/officeDocument/2006/relationships/image" Target="../media/image68.wmf"/></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audio" Target="file:///C:\DRIVER%20EDUCATION%20FILES\Driver%20Education%20CALIFORNIA%20course\beat%20music.mid" TargetMode="External"/><Relationship Id="rId6" Type="http://schemas.openxmlformats.org/officeDocument/2006/relationships/image" Target="../media/image13.gif"/><Relationship Id="rId5" Type="http://schemas.openxmlformats.org/officeDocument/2006/relationships/image" Target="../media/image12.wmf"/><Relationship Id="rId4" Type="http://schemas.openxmlformats.org/officeDocument/2006/relationships/image" Target="../media/image11.wmf"/></Relationships>
</file>

<file path=ppt/slides/_rels/slide60.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slideLayout" Target="../slideLayouts/slideLayout4.xml"/><Relationship Id="rId6" Type="http://schemas.openxmlformats.org/officeDocument/2006/relationships/image" Target="../media/image51.wmf"/><Relationship Id="rId5" Type="http://schemas.openxmlformats.org/officeDocument/2006/relationships/image" Target="../media/image31.wmf"/><Relationship Id="rId4" Type="http://schemas.openxmlformats.org/officeDocument/2006/relationships/image" Target="../media/image82.wmf"/></Relationships>
</file>

<file path=ppt/slides/_rels/slide67.xml.rels><?xml version="1.0" encoding="UTF-8" standalone="yes"?>
<Relationships xmlns="http://schemas.openxmlformats.org/package/2006/relationships"><Relationship Id="rId3" Type="http://schemas.openxmlformats.org/officeDocument/2006/relationships/image" Target="../media/image52.wmf"/><Relationship Id="rId7" Type="http://schemas.openxmlformats.org/officeDocument/2006/relationships/image" Target="../media/image87.png"/><Relationship Id="rId2" Type="http://schemas.openxmlformats.org/officeDocument/2006/relationships/image" Target="../media/image83.wmf"/><Relationship Id="rId1" Type="http://schemas.openxmlformats.org/officeDocument/2006/relationships/slideLayout" Target="../slideLayouts/slideLayout4.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6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8.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gif"/><Relationship Id="rId1" Type="http://schemas.openxmlformats.org/officeDocument/2006/relationships/slideLayout" Target="../slideLayouts/slideLayout4.xml"/><Relationship Id="rId5" Type="http://schemas.openxmlformats.org/officeDocument/2006/relationships/image" Target="../media/image44.wmf"/><Relationship Id="rId4" Type="http://schemas.openxmlformats.org/officeDocument/2006/relationships/image" Target="../media/image48.wmf"/></Relationships>
</file>

<file path=ppt/slides/_rels/slide71.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9.wmf"/><Relationship Id="rId1" Type="http://schemas.openxmlformats.org/officeDocument/2006/relationships/slideLayout" Target="../slideLayouts/slideLayout4.xml"/><Relationship Id="rId6" Type="http://schemas.openxmlformats.org/officeDocument/2006/relationships/image" Target="../media/image63.png"/><Relationship Id="rId5" Type="http://schemas.openxmlformats.org/officeDocument/2006/relationships/image" Target="../media/image53.wmf"/><Relationship Id="rId4" Type="http://schemas.openxmlformats.org/officeDocument/2006/relationships/image" Target="../media/image68.wmf"/></Relationships>
</file>

<file path=ppt/slides/_rels/slide72.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png"/><Relationship Id="rId1" Type="http://schemas.openxmlformats.org/officeDocument/2006/relationships/slideLayout" Target="../slideLayouts/slideLayout4.xml"/><Relationship Id="rId6" Type="http://schemas.openxmlformats.org/officeDocument/2006/relationships/image" Target="../media/image43.wmf"/><Relationship Id="rId5" Type="http://schemas.openxmlformats.org/officeDocument/2006/relationships/image" Target="../media/image40.wmf"/><Relationship Id="rId4" Type="http://schemas.openxmlformats.org/officeDocument/2006/relationships/image" Target="../media/image94.wmf"/></Relationships>
</file>

<file path=ppt/slides/_rels/slide74.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image" Target="../media/image63.png"/><Relationship Id="rId1" Type="http://schemas.openxmlformats.org/officeDocument/2006/relationships/slideLayout" Target="../slideLayouts/slideLayout4.xml"/><Relationship Id="rId4" Type="http://schemas.openxmlformats.org/officeDocument/2006/relationships/image" Target="../media/image50.wmf"/></Relationships>
</file>

<file path=ppt/slides/_rels/slide75.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image" Target="../media/image99.emf"/><Relationship Id="rId1" Type="http://schemas.openxmlformats.org/officeDocument/2006/relationships/slideLayout" Target="../slideLayouts/slideLayout14.xml"/><Relationship Id="rId4" Type="http://schemas.openxmlformats.org/officeDocument/2006/relationships/image" Target="../media/image101.emf"/></Relationships>
</file>

<file path=ppt/slides/_rels/slide78.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emf"/><Relationship Id="rId1" Type="http://schemas.openxmlformats.org/officeDocument/2006/relationships/slideLayout" Target="../slideLayouts/slideLayout5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audio" Target="../media/audio3.wav"/><Relationship Id="rId4" Type="http://schemas.openxmlformats.org/officeDocument/2006/relationships/image" Target="../media/image104.wmf"/></Relationships>
</file>

<file path=ppt/slides/_rels/slide9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15.gif"/><Relationship Id="rId1" Type="http://schemas.openxmlformats.org/officeDocument/2006/relationships/slideLayout" Target="../slideLayouts/slideLayout4.xml"/><Relationship Id="rId6" Type="http://schemas.openxmlformats.org/officeDocument/2006/relationships/image" Target="../media/image107.emf"/><Relationship Id="rId5" Type="http://schemas.openxmlformats.org/officeDocument/2006/relationships/image" Target="../media/image106.wmf"/><Relationship Id="rId4" Type="http://schemas.openxmlformats.org/officeDocument/2006/relationships/image" Target="../media/image105.wmf"/></Relationships>
</file>

<file path=ppt/slides/_rels/slide94.xml.rels><?xml version="1.0" encoding="UTF-8" standalone="yes"?>
<Relationships xmlns="http://schemas.openxmlformats.org/package/2006/relationships"><Relationship Id="rId3" Type="http://schemas.openxmlformats.org/officeDocument/2006/relationships/image" Target="../media/image108.wmf"/><Relationship Id="rId7" Type="http://schemas.openxmlformats.org/officeDocument/2006/relationships/image" Target="../media/image48.wmf"/><Relationship Id="rId2" Type="http://schemas.openxmlformats.org/officeDocument/2006/relationships/image" Target="../media/image68.wmf"/><Relationship Id="rId1" Type="http://schemas.openxmlformats.org/officeDocument/2006/relationships/slideLayout" Target="../slideLayouts/slideLayout4.xml"/><Relationship Id="rId6" Type="http://schemas.openxmlformats.org/officeDocument/2006/relationships/image" Target="../media/image55.gif"/><Relationship Id="rId5" Type="http://schemas.openxmlformats.org/officeDocument/2006/relationships/image" Target="../media/image109.wmf"/><Relationship Id="rId4" Type="http://schemas.openxmlformats.org/officeDocument/2006/relationships/image" Target="../media/image51.wmf"/></Relationships>
</file>

<file path=ppt/slides/_rels/slide9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44.wmf"/><Relationship Id="rId1" Type="http://schemas.openxmlformats.org/officeDocument/2006/relationships/slideLayout" Target="../slideLayouts/slideLayout4.xml"/><Relationship Id="rId4" Type="http://schemas.openxmlformats.org/officeDocument/2006/relationships/image" Target="../media/image52.wmf"/></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WINDOWS\Application%20Data\Microsoft\Media%20Catalog\Downloaded%20Clips\cl0\SN00318_.mid" TargetMode="External"/><Relationship Id="rId1" Type="http://schemas.openxmlformats.org/officeDocument/2006/relationships/audio" Target="../media/audio3.wav"/><Relationship Id="rId6" Type="http://schemas.openxmlformats.org/officeDocument/2006/relationships/image" Target="../media/image104.wmf"/><Relationship Id="rId5" Type="http://schemas.openxmlformats.org/officeDocument/2006/relationships/image" Target="../media/image10.png"/><Relationship Id="rId4" Type="http://schemas.openxmlformats.org/officeDocument/2006/relationships/image" Target="../media/image17.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Animusic_-_Starship_Groove.mp3">
            <a:hlinkClick r:id="" action="ppaction://media"/>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3962400" y="3962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WordArt 15"/>
          <p:cNvSpPr>
            <a:spLocks noChangeArrowheads="1" noChangeShapeType="1" noTextEdit="1"/>
          </p:cNvSpPr>
          <p:nvPr/>
        </p:nvSpPr>
        <p:spPr bwMode="auto">
          <a:xfrm>
            <a:off x="1219200" y="609600"/>
            <a:ext cx="6858000" cy="533400"/>
          </a:xfrm>
          <a:prstGeom prst="rect">
            <a:avLst/>
          </a:prstGeom>
        </p:spPr>
        <p:txBody>
          <a:bodyPr wrap="none" fromWordArt="1">
            <a:prstTxWarp prst="textPlain">
              <a:avLst>
                <a:gd name="adj" fmla="val 50000"/>
              </a:avLst>
            </a:prstTxWarp>
          </a:bodyPr>
          <a:lstStyle/>
          <a:p>
            <a:pPr algn="ctr"/>
            <a:r>
              <a:rPr lang="pt-BR" sz="3600" i="1" kern="10">
                <a:ln w="9525">
                  <a:solidFill>
                    <a:srgbClr val="000000"/>
                  </a:solidFill>
                  <a:round/>
                  <a:headEnd/>
                  <a:tailEnd/>
                </a:ln>
                <a:gradFill rotWithShape="1">
                  <a:gsLst>
                    <a:gs pos="0">
                      <a:srgbClr val="5E1800"/>
                    </a:gs>
                    <a:gs pos="100000">
                      <a:srgbClr val="CC3300"/>
                    </a:gs>
                  </a:gsLst>
                  <a:lin ang="5400000" scaled="1"/>
                </a:gradFill>
                <a:latin typeface="Arial Black"/>
              </a:rPr>
              <a:t>T H E  D R I V E R S   E D G E</a:t>
            </a:r>
            <a:endParaRPr lang="en-US" sz="3600" i="1" kern="10">
              <a:ln w="9525">
                <a:solidFill>
                  <a:srgbClr val="000000"/>
                </a:solidFill>
                <a:round/>
                <a:headEnd/>
                <a:tailEnd/>
              </a:ln>
              <a:gradFill rotWithShape="1">
                <a:gsLst>
                  <a:gs pos="0">
                    <a:srgbClr val="5E1800"/>
                  </a:gs>
                  <a:gs pos="100000">
                    <a:srgbClr val="CC3300"/>
                  </a:gs>
                </a:gsLst>
                <a:lin ang="5400000" scaled="1"/>
              </a:gradFill>
              <a:latin typeface="Arial Black"/>
            </a:endParaRPr>
          </a:p>
        </p:txBody>
      </p:sp>
      <p:pic>
        <p:nvPicPr>
          <p:cNvPr id="5124" name="Picture 16" descr="monitor_accessories_information_highway_md_wh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048000"/>
            <a:ext cx="279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WordArt 17"/>
          <p:cNvSpPr>
            <a:spLocks noChangeArrowheads="1" noChangeShapeType="1" noTextEdit="1"/>
          </p:cNvSpPr>
          <p:nvPr/>
        </p:nvSpPr>
        <p:spPr bwMode="auto">
          <a:xfrm>
            <a:off x="1905000" y="2667000"/>
            <a:ext cx="5486400" cy="381000"/>
          </a:xfrm>
          <a:prstGeom prst="rect">
            <a:avLst/>
          </a:prstGeom>
        </p:spPr>
        <p:txBody>
          <a:bodyPr wrap="none" fromWordArt="1">
            <a:prstTxWarp prst="textPlain">
              <a:avLst>
                <a:gd name="adj" fmla="val 50000"/>
              </a:avLst>
            </a:prstTxWarp>
          </a:bodyPr>
          <a:lstStyle/>
          <a:p>
            <a:pPr algn="ctr"/>
            <a:r>
              <a:rPr lang="en-US" sz="3600" i="1" kern="10" dirty="0">
                <a:ln w="9525">
                  <a:solidFill>
                    <a:srgbClr val="000000"/>
                  </a:solidFill>
                  <a:round/>
                  <a:headEnd/>
                  <a:tailEnd/>
                </a:ln>
                <a:gradFill rotWithShape="1">
                  <a:gsLst>
                    <a:gs pos="0">
                      <a:srgbClr val="5E1800"/>
                    </a:gs>
                    <a:gs pos="100000">
                      <a:srgbClr val="CC3300"/>
                    </a:gs>
                  </a:gsLst>
                  <a:lin ang="5400000" scaled="1"/>
                </a:gradFill>
                <a:latin typeface="Arial Black"/>
              </a:rPr>
              <a:t>s</a:t>
            </a:r>
            <a:r>
              <a:rPr lang="en-US" sz="3600" i="1" kern="10" dirty="0" smtClean="0">
                <a:ln w="9525">
                  <a:solidFill>
                    <a:srgbClr val="000000"/>
                  </a:solidFill>
                  <a:round/>
                  <a:headEnd/>
                  <a:tailEnd/>
                </a:ln>
                <a:gradFill rotWithShape="1">
                  <a:gsLst>
                    <a:gs pos="0">
                      <a:srgbClr val="5E1800"/>
                    </a:gs>
                    <a:gs pos="100000">
                      <a:srgbClr val="CC3300"/>
                    </a:gs>
                  </a:gsLst>
                  <a:lin ang="5400000" scaled="1"/>
                </a:gradFill>
                <a:latin typeface="Arial Black"/>
              </a:rPr>
              <a:t>lides and videos</a:t>
            </a:r>
            <a:endParaRPr lang="en-US" sz="3600" i="1" kern="10" dirty="0">
              <a:ln w="9525">
                <a:solidFill>
                  <a:srgbClr val="000000"/>
                </a:solidFill>
                <a:round/>
                <a:headEnd/>
                <a:tailEnd/>
              </a:ln>
              <a:gradFill rotWithShape="1">
                <a:gsLst>
                  <a:gs pos="0">
                    <a:srgbClr val="5E1800"/>
                  </a:gs>
                  <a:gs pos="100000">
                    <a:srgbClr val="CC3300"/>
                  </a:gs>
                </a:gsLst>
                <a:lin ang="5400000" scaled="1"/>
              </a:gradFill>
              <a:latin typeface="Arial Black"/>
            </a:endParaRPr>
          </a:p>
        </p:txBody>
      </p:sp>
      <p:pic>
        <p:nvPicPr>
          <p:cNvPr id="5126"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0" y="5257800"/>
            <a:ext cx="641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19" descr="lazarba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6759575"/>
            <a:ext cx="9144000"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20" descr="lazarba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21" descr="lazarba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3505200" y="3505200"/>
            <a:ext cx="7086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22" descr="lazarba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562600" y="3505200"/>
            <a:ext cx="7086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WordArt 23"/>
          <p:cNvSpPr>
            <a:spLocks noChangeArrowheads="1" noChangeShapeType="1" noTextEdit="1"/>
          </p:cNvSpPr>
          <p:nvPr/>
        </p:nvSpPr>
        <p:spPr bwMode="auto">
          <a:xfrm>
            <a:off x="457200" y="6172200"/>
            <a:ext cx="8229600" cy="4572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gradFill rotWithShape="1">
                  <a:gsLst>
                    <a:gs pos="0">
                      <a:srgbClr val="5E1800"/>
                    </a:gs>
                    <a:gs pos="100000">
                      <a:srgbClr val="CC3300"/>
                    </a:gs>
                  </a:gsLst>
                  <a:lin ang="5400000" scaled="1"/>
                </a:gradFill>
                <a:latin typeface="Arial Black"/>
              </a:rPr>
              <a:t>Unit 1 - Signs / Shapes / Colors</a:t>
            </a:r>
            <a:endParaRPr lang="en-US" sz="3600" i="1" kern="10" dirty="0">
              <a:ln w="9525">
                <a:solidFill>
                  <a:srgbClr val="000000"/>
                </a:solidFill>
                <a:round/>
                <a:headEnd/>
                <a:tailEnd/>
              </a:ln>
              <a:gradFill rotWithShape="1">
                <a:gsLst>
                  <a:gs pos="0">
                    <a:srgbClr val="5E1800"/>
                  </a:gs>
                  <a:gs pos="100000">
                    <a:srgbClr val="CC3300"/>
                  </a:gs>
                </a:gsLst>
                <a:lin ang="5400000" scaled="1"/>
              </a:gradFill>
              <a:latin typeface="Arial Black"/>
            </a:endParaRPr>
          </a:p>
        </p:txBody>
      </p:sp>
      <p:sp>
        <p:nvSpPr>
          <p:cNvPr id="5132" name="WordArt 24"/>
          <p:cNvSpPr>
            <a:spLocks noChangeArrowheads="1" noChangeShapeType="1" noTextEdit="1"/>
          </p:cNvSpPr>
          <p:nvPr/>
        </p:nvSpPr>
        <p:spPr bwMode="auto">
          <a:xfrm>
            <a:off x="1752600" y="1600200"/>
            <a:ext cx="5486400" cy="457200"/>
          </a:xfrm>
          <a:prstGeom prst="rect">
            <a:avLst/>
          </a:prstGeom>
        </p:spPr>
        <p:txBody>
          <a:bodyPr wrap="none" fromWordArt="1">
            <a:prstTxWarp prst="textPlain">
              <a:avLst>
                <a:gd name="adj" fmla="val 50000"/>
              </a:avLst>
            </a:prstTxWarp>
          </a:bodyPr>
          <a:lstStyle/>
          <a:p>
            <a:pPr algn="ctr"/>
            <a:r>
              <a:rPr lang="pt-BR" sz="3600" i="1" kern="10" dirty="0">
                <a:ln w="9525">
                  <a:solidFill>
                    <a:srgbClr val="000000"/>
                  </a:solidFill>
                  <a:round/>
                  <a:headEnd/>
                  <a:tailEnd/>
                </a:ln>
                <a:gradFill rotWithShape="1">
                  <a:gsLst>
                    <a:gs pos="0">
                      <a:srgbClr val="5E1800"/>
                    </a:gs>
                    <a:gs pos="100000">
                      <a:srgbClr val="CC3300"/>
                    </a:gs>
                  </a:gsLst>
                  <a:lin ang="5400000" scaled="1"/>
                </a:gradFill>
                <a:latin typeface="Arial Black"/>
              </a:rPr>
              <a:t>I N T E R A C T I V E</a:t>
            </a:r>
            <a:endParaRPr lang="en-US" sz="3600" i="1" kern="10" dirty="0">
              <a:ln w="9525">
                <a:solidFill>
                  <a:srgbClr val="000000"/>
                </a:solidFill>
                <a:round/>
                <a:headEnd/>
                <a:tailEnd/>
              </a:ln>
              <a:gradFill rotWithShape="1">
                <a:gsLst>
                  <a:gs pos="0">
                    <a:srgbClr val="5E1800"/>
                  </a:gs>
                  <a:gs pos="100000">
                    <a:srgbClr val="CC3300"/>
                  </a:gs>
                </a:gsLst>
                <a:lin ang="5400000" scaled="1"/>
              </a:gradFill>
              <a:latin typeface="Arial Black"/>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4526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P1000708"/>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ChangeArrowheads="1"/>
          </p:cNvSpPr>
          <p:nvPr/>
        </p:nvSpPr>
        <p:spPr bwMode="auto">
          <a:xfrm>
            <a:off x="0" y="5562600"/>
            <a:ext cx="9144000" cy="9144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ct val="80000"/>
              </a:lnSpc>
              <a:spcBef>
                <a:spcPct val="0"/>
              </a:spcBef>
              <a:buFontTx/>
              <a:buNone/>
            </a:pPr>
            <a:endParaRPr lang="en-US" altLang="en-US" b="1">
              <a:solidFill>
                <a:srgbClr val="00FFFF"/>
              </a:solidFill>
            </a:endParaRPr>
          </a:p>
          <a:p>
            <a:pPr algn="ctr">
              <a:lnSpc>
                <a:spcPct val="80000"/>
              </a:lnSpc>
              <a:spcBef>
                <a:spcPct val="0"/>
              </a:spcBef>
              <a:buFontTx/>
              <a:buNone/>
            </a:pPr>
            <a:r>
              <a:rPr lang="en-US" altLang="en-US" sz="2400" b="1">
                <a:solidFill>
                  <a:srgbClr val="00FFFF"/>
                </a:solidFill>
              </a:rPr>
              <a:t>Is it necessary to stop</a:t>
            </a:r>
            <a:r>
              <a:rPr lang="en-US" altLang="en-US" b="1">
                <a:solidFill>
                  <a:srgbClr val="00FFFF"/>
                </a:solidFill>
              </a:rPr>
              <a:t> </a:t>
            </a:r>
            <a:r>
              <a:rPr lang="en-US" altLang="en-US" sz="2400" b="1" i="1">
                <a:solidFill>
                  <a:srgbClr val="00FFFF"/>
                </a:solidFill>
              </a:rPr>
              <a:t>completely</a:t>
            </a:r>
            <a:r>
              <a:rPr lang="en-US" altLang="en-US" sz="2400" b="1">
                <a:solidFill>
                  <a:srgbClr val="00FFFF"/>
                </a:solidFill>
              </a:rPr>
              <a:t> at a stop sign?</a:t>
            </a:r>
          </a:p>
          <a:p>
            <a:pPr algn="ctr">
              <a:lnSpc>
                <a:spcPct val="80000"/>
              </a:lnSpc>
              <a:spcBef>
                <a:spcPct val="0"/>
              </a:spcBef>
              <a:buFontTx/>
              <a:buNone/>
            </a:pPr>
            <a:r>
              <a:rPr lang="en-US" altLang="en-US" b="1">
                <a:solidFill>
                  <a:srgbClr val="00FFFF"/>
                </a:solidFill>
              </a:rPr>
              <a:t/>
            </a:r>
            <a:br>
              <a:rPr lang="en-US" altLang="en-US" b="1">
                <a:solidFill>
                  <a:srgbClr val="00FFFF"/>
                </a:solidFill>
              </a:rPr>
            </a:br>
            <a:endParaRPr lang="en-US" altLang="en-US" b="1">
              <a:solidFill>
                <a:srgbClr val="00FFFF"/>
              </a:solidFill>
            </a:endParaRPr>
          </a:p>
        </p:txBody>
      </p:sp>
      <p:sp>
        <p:nvSpPr>
          <p:cNvPr id="5124" name="Rectangle 4"/>
          <p:cNvSpPr>
            <a:spLocks noGrp="1" noChangeArrowheads="1"/>
          </p:cNvSpPr>
          <p:nvPr>
            <p:ph type="body" idx="1"/>
          </p:nvPr>
        </p:nvSpPr>
        <p:spPr>
          <a:xfrm>
            <a:off x="0" y="6019800"/>
            <a:ext cx="9144000" cy="838200"/>
          </a:xfrm>
          <a:solidFill>
            <a:schemeClr val="tx1"/>
          </a:solidFill>
        </p:spPr>
        <p:txBody>
          <a:bodyPr/>
          <a:lstStyle/>
          <a:p>
            <a:pPr algn="ctr" eaLnBrk="1" hangingPunct="1">
              <a:buFontTx/>
              <a:buNone/>
            </a:pPr>
            <a:r>
              <a:rPr lang="en-US" altLang="en-US" sz="2000" b="1" smtClean="0">
                <a:solidFill>
                  <a:srgbClr val="FFFF00"/>
                </a:solidFill>
              </a:rPr>
              <a:t>    If you want to pass your drivers’ license test it is!                                          </a:t>
            </a:r>
            <a:r>
              <a:rPr lang="en-US" altLang="en-US" sz="2000" b="1" smtClean="0">
                <a:solidFill>
                  <a:schemeClr val="bg1"/>
                </a:solidFill>
              </a:rPr>
              <a:t>You will often fail at the exam station if you “roll” a stop sign!</a:t>
            </a:r>
          </a:p>
        </p:txBody>
      </p:sp>
      <p:pic>
        <p:nvPicPr>
          <p:cNvPr id="5125" name="Picture 5"/>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7162800" y="1828800"/>
            <a:ext cx="98107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9" name="WordArt 9"/>
          <p:cNvSpPr>
            <a:spLocks noChangeArrowheads="1" noChangeShapeType="1" noTextEdit="1"/>
          </p:cNvSpPr>
          <p:nvPr/>
        </p:nvSpPr>
        <p:spPr bwMode="auto">
          <a:xfrm>
            <a:off x="304800" y="4114800"/>
            <a:ext cx="4294188" cy="10366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 . .Obviously  after stopping</a:t>
            </a:r>
          </a:p>
          <a:p>
            <a:pPr algn="ctr"/>
            <a:r>
              <a:rPr lang="en-US" sz="3600" kern="10">
                <a:ln w="9525">
                  <a:solidFill>
                    <a:srgbClr val="000000"/>
                  </a:solidFill>
                  <a:round/>
                  <a:headEnd/>
                  <a:tailEnd/>
                </a:ln>
                <a:solidFill>
                  <a:srgbClr val="FFFFFF"/>
                </a:solidFill>
                <a:latin typeface="Arial Black"/>
              </a:rPr>
              <a:t>You are to . .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dissolve">
                                      <p:cBhvr>
                                        <p:cTn id="7" dur="500"/>
                                        <p:tgtEl>
                                          <p:spTgt spid="5123"/>
                                        </p:tgtEl>
                                      </p:cBhvr>
                                    </p:animEffect>
                                  </p:childTnLst>
                                </p:cTn>
                              </p:par>
                            </p:childTnLst>
                          </p:cTn>
                        </p:par>
                        <p:par>
                          <p:cTn id="8" fill="hold" nodeType="afterGroup">
                            <p:stCondLst>
                              <p:cond delay="500"/>
                            </p:stCondLst>
                            <p:childTnLst>
                              <p:par>
                                <p:cTn id="9" presetID="23" presetClass="entr" presetSubtype="16" fill="hold" nodeType="afterEffect">
                                  <p:stCondLst>
                                    <p:cond delay="2000"/>
                                  </p:stCondLst>
                                  <p:childTnLst>
                                    <p:set>
                                      <p:cBhvr>
                                        <p:cTn id="10" dur="1" fill="hold">
                                          <p:stCondLst>
                                            <p:cond delay="0"/>
                                          </p:stCondLst>
                                        </p:cTn>
                                        <p:tgtEl>
                                          <p:spTgt spid="5125"/>
                                        </p:tgtEl>
                                        <p:attrNameLst>
                                          <p:attrName>style.visibility</p:attrName>
                                        </p:attrNameLst>
                                      </p:cBhvr>
                                      <p:to>
                                        <p:strVal val="visible"/>
                                      </p:to>
                                    </p:set>
                                    <p:anim calcmode="lin" valueType="num">
                                      <p:cBhvr>
                                        <p:cTn id="11" dur="500" fill="hold"/>
                                        <p:tgtEl>
                                          <p:spTgt spid="5125"/>
                                        </p:tgtEl>
                                        <p:attrNameLst>
                                          <p:attrName>ppt_w</p:attrName>
                                        </p:attrNameLst>
                                      </p:cBhvr>
                                      <p:tavLst>
                                        <p:tav tm="0">
                                          <p:val>
                                            <p:fltVal val="0"/>
                                          </p:val>
                                        </p:tav>
                                        <p:tav tm="100000">
                                          <p:val>
                                            <p:strVal val="#ppt_w"/>
                                          </p:val>
                                        </p:tav>
                                      </p:tavLst>
                                    </p:anim>
                                    <p:anim calcmode="lin" valueType="num">
                                      <p:cBhvr>
                                        <p:cTn id="12" dur="500" fill="hold"/>
                                        <p:tgtEl>
                                          <p:spTgt spid="5125"/>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24">
                                            <p:txEl>
                                              <p:charRg st="4294967295" end="4294967295"/>
                                            </p:txEl>
                                          </p:spTgt>
                                        </p:tgtEl>
                                        <p:attrNameLst>
                                          <p:attrName>style.visibility</p:attrName>
                                        </p:attrNameLst>
                                      </p:cBhvr>
                                      <p:to>
                                        <p:strVal val="visible"/>
                                      </p:to>
                                    </p:set>
                                    <p:animEffect transition="in" filter="dissolve">
                                      <p:cBhvr>
                                        <p:cTn id="17" dur="500"/>
                                        <p:tgtEl>
                                          <p:spTgt spid="5124">
                                            <p:txEl>
                                              <p:charRg st="4294967295" end="429496729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5129"/>
                                        </p:tgtEl>
                                        <p:attrNameLst>
                                          <p:attrName>style.visibility</p:attrName>
                                        </p:attrNameLst>
                                      </p:cBhvr>
                                      <p:to>
                                        <p:strVal val="visible"/>
                                      </p:to>
                                    </p:set>
                                    <p:animEffect transition="in" filter="fade">
                                      <p:cBhvr>
                                        <p:cTn id="22" dur="1000"/>
                                        <p:tgtEl>
                                          <p:spTgt spid="5129"/>
                                        </p:tgtEl>
                                      </p:cBhvr>
                                    </p:animEffect>
                                    <p:anim calcmode="lin" valueType="num">
                                      <p:cBhvr>
                                        <p:cTn id="23" dur="1000" fill="hold"/>
                                        <p:tgtEl>
                                          <p:spTgt spid="5129"/>
                                        </p:tgtEl>
                                        <p:attrNameLst>
                                          <p:attrName>ppt_x</p:attrName>
                                        </p:attrNameLst>
                                      </p:cBhvr>
                                      <p:tavLst>
                                        <p:tav tm="0">
                                          <p:val>
                                            <p:strVal val="#ppt_x"/>
                                          </p:val>
                                        </p:tav>
                                        <p:tav tm="100000">
                                          <p:val>
                                            <p:strVal val="#ppt_x"/>
                                          </p:val>
                                        </p:tav>
                                      </p:tavLst>
                                    </p:anim>
                                    <p:anim calcmode="lin" valueType="num">
                                      <p:cBhvr>
                                        <p:cTn id="24" dur="1000" fill="hold"/>
                                        <p:tgtEl>
                                          <p:spTgt spid="51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autoUpdateAnimBg="0"/>
      <p:bldP spid="5124" grpId="0" autoUpdateAnimBg="0"/>
      <p:bldP spid="512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8" descr="P1020614"/>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0" y="0"/>
            <a:ext cx="9220200" cy="6734175"/>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363" name="Rectangle 3"/>
          <p:cNvSpPr>
            <a:spLocks noChangeArrowheads="1"/>
          </p:cNvSpPr>
          <p:nvPr/>
        </p:nvSpPr>
        <p:spPr bwMode="auto">
          <a:xfrm>
            <a:off x="0" y="5562600"/>
            <a:ext cx="9144000" cy="9144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ct val="80000"/>
              </a:lnSpc>
              <a:spcBef>
                <a:spcPct val="0"/>
              </a:spcBef>
              <a:buFontTx/>
              <a:buNone/>
            </a:pPr>
            <a:endParaRPr lang="en-US" altLang="en-US" b="1">
              <a:solidFill>
                <a:srgbClr val="00FFFF"/>
              </a:solidFill>
            </a:endParaRPr>
          </a:p>
          <a:p>
            <a:pPr algn="ctr">
              <a:lnSpc>
                <a:spcPct val="80000"/>
              </a:lnSpc>
              <a:spcBef>
                <a:spcPct val="0"/>
              </a:spcBef>
              <a:buFontTx/>
              <a:buNone/>
            </a:pPr>
            <a:r>
              <a:rPr lang="en-US" altLang="en-US" sz="2400" b="1">
                <a:solidFill>
                  <a:srgbClr val="00FFFF"/>
                </a:solidFill>
              </a:rPr>
              <a:t>Is it necessary to stop</a:t>
            </a:r>
            <a:r>
              <a:rPr lang="en-US" altLang="en-US" b="1">
                <a:solidFill>
                  <a:srgbClr val="00FFFF"/>
                </a:solidFill>
              </a:rPr>
              <a:t> </a:t>
            </a:r>
            <a:r>
              <a:rPr lang="en-US" altLang="en-US" sz="2400" b="1" i="1">
                <a:solidFill>
                  <a:srgbClr val="00FFFF"/>
                </a:solidFill>
              </a:rPr>
              <a:t>completely</a:t>
            </a:r>
            <a:r>
              <a:rPr lang="en-US" altLang="en-US" sz="2400" b="1">
                <a:solidFill>
                  <a:srgbClr val="00FFFF"/>
                </a:solidFill>
              </a:rPr>
              <a:t> at a stop sign?</a:t>
            </a:r>
          </a:p>
          <a:p>
            <a:pPr algn="ctr">
              <a:lnSpc>
                <a:spcPct val="80000"/>
              </a:lnSpc>
              <a:spcBef>
                <a:spcPct val="0"/>
              </a:spcBef>
              <a:buFontTx/>
              <a:buNone/>
            </a:pPr>
            <a:r>
              <a:rPr lang="en-US" altLang="en-US" b="1">
                <a:solidFill>
                  <a:srgbClr val="00FFFF"/>
                </a:solidFill>
              </a:rPr>
              <a:t/>
            </a:r>
            <a:br>
              <a:rPr lang="en-US" altLang="en-US" b="1">
                <a:solidFill>
                  <a:srgbClr val="00FFFF"/>
                </a:solidFill>
              </a:rPr>
            </a:br>
            <a:endParaRPr lang="en-US" altLang="en-US" b="1">
              <a:solidFill>
                <a:srgbClr val="00FFFF"/>
              </a:solidFill>
            </a:endParaRPr>
          </a:p>
        </p:txBody>
      </p:sp>
      <p:sp>
        <p:nvSpPr>
          <p:cNvPr id="15364" name="Rectangle 4"/>
          <p:cNvSpPr>
            <a:spLocks noGrp="1" noChangeArrowheads="1"/>
          </p:cNvSpPr>
          <p:nvPr>
            <p:ph type="body" idx="1"/>
          </p:nvPr>
        </p:nvSpPr>
        <p:spPr>
          <a:xfrm>
            <a:off x="0" y="6019800"/>
            <a:ext cx="9144000" cy="838200"/>
          </a:xfrm>
          <a:solidFill>
            <a:schemeClr val="tx1"/>
          </a:solidFill>
        </p:spPr>
        <p:txBody>
          <a:bodyPr/>
          <a:lstStyle/>
          <a:p>
            <a:pPr algn="ctr" eaLnBrk="1" hangingPunct="1">
              <a:buFontTx/>
              <a:buNone/>
            </a:pPr>
            <a:r>
              <a:rPr lang="en-US" altLang="en-US" sz="2000" b="1" smtClean="0">
                <a:solidFill>
                  <a:srgbClr val="FFFF00"/>
                </a:solidFill>
              </a:rPr>
              <a:t>    If you want to pass your drivers’ license test it is!                                          </a:t>
            </a:r>
            <a:r>
              <a:rPr lang="en-US" altLang="en-US" sz="2000" b="1" smtClean="0">
                <a:solidFill>
                  <a:schemeClr val="bg1"/>
                </a:solidFill>
              </a:rPr>
              <a:t>You will often fail at the exam station if you “roll” a stop sign!</a:t>
            </a:r>
          </a:p>
        </p:txBody>
      </p:sp>
      <p:sp>
        <p:nvSpPr>
          <p:cNvPr id="15365" name="WordArt 11"/>
          <p:cNvSpPr>
            <a:spLocks noChangeArrowheads="1" noChangeShapeType="1" noTextEdit="1"/>
          </p:cNvSpPr>
          <p:nvPr/>
        </p:nvSpPr>
        <p:spPr bwMode="auto">
          <a:xfrm>
            <a:off x="304800" y="4114800"/>
            <a:ext cx="4294188" cy="10366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 . .Obviously  after stopping</a:t>
            </a:r>
          </a:p>
          <a:p>
            <a:pPr algn="ctr"/>
            <a:r>
              <a:rPr lang="en-US" sz="3600" kern="10">
                <a:ln w="9525">
                  <a:solidFill>
                    <a:srgbClr val="000000"/>
                  </a:solidFill>
                  <a:round/>
                  <a:headEnd/>
                  <a:tailEnd/>
                </a:ln>
                <a:solidFill>
                  <a:srgbClr val="FFFFFF"/>
                </a:solidFill>
                <a:latin typeface="Arial Black"/>
              </a:rPr>
              <a:t>You are to . . .</a:t>
            </a:r>
          </a:p>
        </p:txBody>
      </p:sp>
      <p:sp>
        <p:nvSpPr>
          <p:cNvPr id="133135" name="Line 15"/>
          <p:cNvSpPr>
            <a:spLocks noChangeShapeType="1"/>
          </p:cNvSpPr>
          <p:nvPr/>
        </p:nvSpPr>
        <p:spPr bwMode="auto">
          <a:xfrm flipV="1">
            <a:off x="4800600" y="2667000"/>
            <a:ext cx="2057400" cy="1600200"/>
          </a:xfrm>
          <a:prstGeom prst="line">
            <a:avLst/>
          </a:prstGeom>
          <a:noFill/>
          <a:ln w="38100">
            <a:solidFill>
              <a:schemeClr val="bg1"/>
            </a:solidFill>
            <a:round/>
            <a:headEnd/>
            <a:tailEnd type="triangle" w="med" len="me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33135"/>
                                        </p:tgtEl>
                                        <p:attrNameLst>
                                          <p:attrName>style.visibility</p:attrName>
                                        </p:attrNameLst>
                                      </p:cBhvr>
                                      <p:to>
                                        <p:strVal val="visible"/>
                                      </p:to>
                                    </p:set>
                                    <p:animEffect transition="in" filter="wipe(down)">
                                      <p:cBhvr>
                                        <p:cTn id="7" dur="500"/>
                                        <p:tgtEl>
                                          <p:spTgt spid="133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5778" name="j007967.wav">
            <a:hlinkClick r:id="" action="ppaction://media"/>
          </p:cNvPr>
          <p:cNvPicPr>
            <a:picLocks noRot="1" noChangeAspect="1" noChangeArrowheads="1"/>
          </p:cNvPicPr>
          <p:nvPr>
            <a:wavAudioFile r:embed="rId1" name="j0074730.wav"/>
          </p:nvPr>
        </p:nvPicPr>
        <p:blipFill>
          <a:blip r:embed="rId3">
            <a:extLst>
              <a:ext uri="{28A0092B-C50C-407E-A947-70E740481C1C}">
                <a14:useLocalDpi xmlns:a14="http://schemas.microsoft.com/office/drawing/2010/main" val="0"/>
              </a:ext>
            </a:extLst>
          </a:blip>
          <a:srcRect/>
          <a:stretch>
            <a:fillRect/>
          </a:stretch>
        </p:blipFill>
        <p:spPr bwMode="auto">
          <a:xfrm>
            <a:off x="4267200" y="3886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Rectangle 3"/>
          <p:cNvSpPr>
            <a:spLocks noGrp="1" noChangeArrowheads="1"/>
          </p:cNvSpPr>
          <p:nvPr>
            <p:ph type="ctrTitle"/>
          </p:nvPr>
        </p:nvSpPr>
        <p:spPr>
          <a:xfrm>
            <a:off x="762000" y="533400"/>
            <a:ext cx="7772400" cy="1143000"/>
          </a:xfrm>
          <a:effectLst>
            <a:outerShdw dist="28398" dir="1593903" algn="ctr" rotWithShape="0">
              <a:schemeClr val="tx1"/>
            </a:outerShdw>
          </a:effectLst>
        </p:spPr>
        <p:txBody>
          <a:bodyPr/>
          <a:lstStyle/>
          <a:p>
            <a:pPr eaLnBrk="1" hangingPunct="1"/>
            <a:r>
              <a:rPr lang="en-US" altLang="en-US" sz="3600" b="1" smtClean="0">
                <a:solidFill>
                  <a:srgbClr val="FF3300"/>
                </a:solidFill>
              </a:rPr>
              <a:t>Stopping Points</a:t>
            </a:r>
          </a:p>
        </p:txBody>
      </p:sp>
      <p:pic>
        <p:nvPicPr>
          <p:cNvPr id="1638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2209800"/>
            <a:ext cx="3810000" cy="367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209800"/>
            <a:ext cx="1017588"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0" name="Line 6"/>
          <p:cNvSpPr>
            <a:spLocks noChangeShapeType="1"/>
          </p:cNvSpPr>
          <p:nvPr/>
        </p:nvSpPr>
        <p:spPr bwMode="auto">
          <a:xfrm>
            <a:off x="1143000" y="3200400"/>
            <a:ext cx="0" cy="1600200"/>
          </a:xfrm>
          <a:prstGeom prst="line">
            <a:avLst/>
          </a:prstGeom>
          <a:noFill/>
          <a:ln w="571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1" name="Rectangle 7"/>
          <p:cNvSpPr>
            <a:spLocks noChangeArrowheads="1"/>
          </p:cNvSpPr>
          <p:nvPr/>
        </p:nvSpPr>
        <p:spPr bwMode="auto">
          <a:xfrm>
            <a:off x="228600" y="304800"/>
            <a:ext cx="198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FontTx/>
              <a:buNone/>
            </a:pPr>
            <a:r>
              <a:rPr lang="en-US" altLang="en-US" sz="1200" b="1"/>
              <a:t>Signs, Signals,</a:t>
            </a:r>
          </a:p>
          <a:p>
            <a:pPr eaLnBrk="1" hangingPunct="1">
              <a:lnSpc>
                <a:spcPct val="80000"/>
              </a:lnSpc>
              <a:buFontTx/>
              <a:buNone/>
            </a:pPr>
            <a:r>
              <a:rPr lang="en-US" altLang="en-US" sz="1200" b="1"/>
              <a:t>and Road markings</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75778"/>
                                        </p:tgtEl>
                                      </p:cBhvr>
                                    </p:cmd>
                                  </p:childTnLst>
                                </p:cTn>
                              </p:par>
                              <p:par>
                                <p:cTn id="7" presetID="1" presetClass="entr" presetSubtype="0" fill="hold" grpId="0" nodeType="withEffect">
                                  <p:stCondLst>
                                    <p:cond delay="1000"/>
                                  </p:stCondLst>
                                  <p:iterate type="lt">
                                    <p:tmAbs val="75"/>
                                  </p:iterate>
                                  <p:childTnLst>
                                    <p:set>
                                      <p:cBhvr>
                                        <p:cTn id="8" dur="1" fill="hold">
                                          <p:stCondLst>
                                            <p:cond delay="74"/>
                                          </p:stCondLst>
                                        </p:cTn>
                                        <p:tgtEl>
                                          <p:spTgt spid="757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numSld="2">
                <p:cTn id="9" fill="hold" display="0">
                  <p:stCondLst>
                    <p:cond delay="indefinite"/>
                  </p:stCondLst>
                  <p:endCondLst>
                    <p:cond evt="onPrev" delay="0">
                      <p:tgtEl>
                        <p:sldTgt/>
                      </p:tgtEl>
                    </p:cond>
                    <p:cond evt="onStopAudio" delay="0">
                      <p:tgtEl>
                        <p:sldTgt/>
                      </p:tgtEl>
                    </p:cond>
                  </p:endCondLst>
                </p:cTn>
                <p:tgtEl>
                  <p:spTgt spid="75778"/>
                </p:tgtEl>
              </p:cMediaNode>
            </p:audio>
          </p:childTnLst>
        </p:cTn>
      </p:par>
    </p:tnLst>
    <p:bldLst>
      <p:bldP spid="7577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p:txBody>
          <a:bodyPr/>
          <a:lstStyle/>
          <a:p>
            <a:pPr eaLnBrk="1" hangingPunct="1"/>
            <a:endParaRPr lang="en-US" altLang="en-US" sz="4000" smtClean="0"/>
          </a:p>
        </p:txBody>
      </p:sp>
      <p:sp>
        <p:nvSpPr>
          <p:cNvPr id="17411" name="Rectangle 3"/>
          <p:cNvSpPr>
            <a:spLocks noGrp="1" noChangeArrowheads="1"/>
          </p:cNvSpPr>
          <p:nvPr>
            <p:ph type="subTitle" idx="1"/>
          </p:nvPr>
        </p:nvSpPr>
        <p:spPr/>
        <p:txBody>
          <a:bodyPr/>
          <a:lstStyle/>
          <a:p>
            <a:pPr eaLnBrk="1" hangingPunct="1"/>
            <a:endParaRPr lang="en-US" altLang="en-US" sz="2800" smtClean="0"/>
          </a:p>
        </p:txBody>
      </p:sp>
      <p:pic>
        <p:nvPicPr>
          <p:cNvPr id="17412" name="Picture 4" descr="P1010270"/>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Rectangle 5"/>
          <p:cNvSpPr>
            <a:spLocks noChangeArrowheads="1"/>
          </p:cNvSpPr>
          <p:nvPr/>
        </p:nvSpPr>
        <p:spPr bwMode="auto">
          <a:xfrm>
            <a:off x="457200" y="4953000"/>
            <a:ext cx="4953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800" b="1">
                <a:solidFill>
                  <a:srgbClr val="CC99FF"/>
                </a:solidFill>
              </a:rPr>
              <a:t>The front of the car.</a:t>
            </a:r>
          </a:p>
        </p:txBody>
      </p:sp>
      <p:sp>
        <p:nvSpPr>
          <p:cNvPr id="17414" name="Rectangle 6"/>
          <p:cNvSpPr>
            <a:spLocks noChangeArrowheads="1"/>
          </p:cNvSpPr>
          <p:nvPr/>
        </p:nvSpPr>
        <p:spPr bwMode="auto">
          <a:xfrm>
            <a:off x="0" y="5562600"/>
            <a:ext cx="9144000" cy="14589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en-US" sz="2800" b="1">
                <a:solidFill>
                  <a:srgbClr val="00FFFF"/>
                </a:solidFill>
              </a:rPr>
              <a:t>What part of your car must stop                               before the thick white limit line?</a:t>
            </a:r>
          </a:p>
        </p:txBody>
      </p:sp>
      <p:pic>
        <p:nvPicPr>
          <p:cNvPr id="7680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551238"/>
            <a:ext cx="1684338"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9"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3533775"/>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10" name="Line 10"/>
          <p:cNvSpPr>
            <a:spLocks noChangeShapeType="1"/>
          </p:cNvSpPr>
          <p:nvPr/>
        </p:nvSpPr>
        <p:spPr bwMode="auto">
          <a:xfrm flipV="1">
            <a:off x="2667000" y="4267200"/>
            <a:ext cx="990600" cy="3048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1" name="Rectangle 11"/>
          <p:cNvSpPr>
            <a:spLocks noChangeArrowheads="1"/>
          </p:cNvSpPr>
          <p:nvPr/>
        </p:nvSpPr>
        <p:spPr bwMode="auto">
          <a:xfrm>
            <a:off x="228600" y="228600"/>
            <a:ext cx="3886200" cy="914400"/>
          </a:xfrm>
          <a:prstGeom prst="rect">
            <a:avLst/>
          </a:prstGeom>
          <a:gradFill rotWithShape="0">
            <a:gsLst>
              <a:gs pos="0">
                <a:srgbClr val="2F7676"/>
              </a:gs>
              <a:gs pos="50000">
                <a:srgbClr val="66FFFF"/>
              </a:gs>
              <a:gs pos="100000">
                <a:srgbClr val="2F7676"/>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000" b="1"/>
              <a:t>Most stops signs have</a:t>
            </a:r>
          </a:p>
          <a:p>
            <a:pPr algn="ctr">
              <a:spcBef>
                <a:spcPct val="0"/>
              </a:spcBef>
              <a:buFontTx/>
              <a:buNone/>
            </a:pPr>
            <a:r>
              <a:rPr lang="en-US" altLang="en-US" sz="2000" b="1"/>
              <a:t> designated stopping points.</a:t>
            </a:r>
          </a:p>
        </p:txBody>
      </p:sp>
      <p:pic>
        <p:nvPicPr>
          <p:cNvPr id="17419"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2667000"/>
            <a:ext cx="452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6810"/>
                                        </p:tgtEl>
                                        <p:attrNameLst>
                                          <p:attrName>style.visibility</p:attrName>
                                        </p:attrNameLst>
                                      </p:cBhvr>
                                      <p:to>
                                        <p:strVal val="visible"/>
                                      </p:to>
                                    </p:set>
                                    <p:animEffect transition="in" filter="wipe(left)">
                                      <p:cBhvr>
                                        <p:cTn id="7" dur="500"/>
                                        <p:tgtEl>
                                          <p:spTgt spid="768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6805">
                                            <p:txEl>
                                              <p:pRg st="0" end="0"/>
                                            </p:txEl>
                                          </p:spTgt>
                                        </p:tgtEl>
                                        <p:attrNameLst>
                                          <p:attrName>style.visibility</p:attrName>
                                        </p:attrNameLst>
                                      </p:cBhvr>
                                      <p:to>
                                        <p:strVal val="visible"/>
                                      </p:to>
                                    </p:set>
                                    <p:animEffect transition="in" filter="dissolve">
                                      <p:cBhvr>
                                        <p:cTn id="12" dur="500"/>
                                        <p:tgtEl>
                                          <p:spTgt spid="76805">
                                            <p:txEl>
                                              <p:pRg st="0" end="0"/>
                                            </p:txEl>
                                          </p:spTgt>
                                        </p:tgtEl>
                                      </p:cBhvr>
                                    </p:animEffect>
                                  </p:childTnLst>
                                </p:cTn>
                              </p:par>
                            </p:childTnLst>
                          </p:cTn>
                        </p:par>
                        <p:par>
                          <p:cTn id="13" fill="hold" nodeType="afterGroup">
                            <p:stCondLst>
                              <p:cond delay="500"/>
                            </p:stCondLst>
                            <p:childTnLst>
                              <p:par>
                                <p:cTn id="14" presetID="23" presetClass="entr" presetSubtype="36" fill="hold" nodeType="afterEffect">
                                  <p:stCondLst>
                                    <p:cond delay="2000"/>
                                  </p:stCondLst>
                                  <p:childTnLst>
                                    <p:set>
                                      <p:cBhvr>
                                        <p:cTn id="15" dur="1" fill="hold">
                                          <p:stCondLst>
                                            <p:cond delay="0"/>
                                          </p:stCondLst>
                                        </p:cTn>
                                        <p:tgtEl>
                                          <p:spTgt spid="76808"/>
                                        </p:tgtEl>
                                        <p:attrNameLst>
                                          <p:attrName>style.visibility</p:attrName>
                                        </p:attrNameLst>
                                      </p:cBhvr>
                                      <p:to>
                                        <p:strVal val="visible"/>
                                      </p:to>
                                    </p:set>
                                    <p:anim calcmode="lin" valueType="num">
                                      <p:cBhvr>
                                        <p:cTn id="16" dur="1000" fill="hold"/>
                                        <p:tgtEl>
                                          <p:spTgt spid="76808"/>
                                        </p:tgtEl>
                                        <p:attrNameLst>
                                          <p:attrName>ppt_w</p:attrName>
                                        </p:attrNameLst>
                                      </p:cBhvr>
                                      <p:tavLst>
                                        <p:tav tm="0">
                                          <p:val>
                                            <p:strVal val="(6*min(max(#ppt_w*#ppt_h,.3),1)-7.4)/-.7*#ppt_w"/>
                                          </p:val>
                                        </p:tav>
                                        <p:tav tm="100000">
                                          <p:val>
                                            <p:strVal val="#ppt_w"/>
                                          </p:val>
                                        </p:tav>
                                      </p:tavLst>
                                    </p:anim>
                                    <p:anim calcmode="lin" valueType="num">
                                      <p:cBhvr>
                                        <p:cTn id="17" dur="1000" fill="hold"/>
                                        <p:tgtEl>
                                          <p:spTgt spid="76808"/>
                                        </p:tgtEl>
                                        <p:attrNameLst>
                                          <p:attrName>ppt_h</p:attrName>
                                        </p:attrNameLst>
                                      </p:cBhvr>
                                      <p:tavLst>
                                        <p:tav tm="0">
                                          <p:val>
                                            <p:strVal val="(6*min(max(#ppt_w*#ppt_h,.3),1)-7.4)/-.7*#ppt_h"/>
                                          </p:val>
                                        </p:tav>
                                        <p:tav tm="100000">
                                          <p:val>
                                            <p:strVal val="#ppt_h"/>
                                          </p:val>
                                        </p:tav>
                                      </p:tavLst>
                                    </p:anim>
                                    <p:anim calcmode="lin" valueType="num">
                                      <p:cBhvr>
                                        <p:cTn id="18" dur="1000" fill="hold"/>
                                        <p:tgtEl>
                                          <p:spTgt spid="76808"/>
                                        </p:tgtEl>
                                        <p:attrNameLst>
                                          <p:attrName>ppt_x</p:attrName>
                                        </p:attrNameLst>
                                      </p:cBhvr>
                                      <p:tavLst>
                                        <p:tav tm="0">
                                          <p:val>
                                            <p:fltVal val="0.5"/>
                                          </p:val>
                                        </p:tav>
                                        <p:tav tm="100000">
                                          <p:val>
                                            <p:strVal val="#ppt_x"/>
                                          </p:val>
                                        </p:tav>
                                      </p:tavLst>
                                    </p:anim>
                                    <p:anim calcmode="lin" valueType="num">
                                      <p:cBhvr>
                                        <p:cTn id="19" dur="1000" fill="hold"/>
                                        <p:tgtEl>
                                          <p:spTgt spid="76808"/>
                                        </p:tgtEl>
                                        <p:attrNameLst>
                                          <p:attrName>ppt_y</p:attrName>
                                        </p:attrNameLst>
                                      </p:cBhvr>
                                      <p:tavLst>
                                        <p:tav tm="0">
                                          <p:val>
                                            <p:strVal val="1+(6*min(max(#ppt_w*#ppt_h,.3),1)-7.4)/-.7*#ppt_h/2"/>
                                          </p:val>
                                        </p:tav>
                                        <p:tav tm="100000">
                                          <p:val>
                                            <p:strVal val="#ppt_y"/>
                                          </p:val>
                                        </p:tav>
                                      </p:tavLst>
                                    </p:anim>
                                  </p:childTnLst>
                                </p:cTn>
                              </p:par>
                            </p:childTnLst>
                          </p:cTn>
                        </p:par>
                        <p:par>
                          <p:cTn id="20" fill="hold" nodeType="afterGroup">
                            <p:stCondLst>
                              <p:cond delay="3500"/>
                            </p:stCondLst>
                            <p:childTnLst>
                              <p:par>
                                <p:cTn id="21" presetID="23" presetClass="entr" presetSubtype="16" fill="hold" nodeType="afterEffect">
                                  <p:stCondLst>
                                    <p:cond delay="1000"/>
                                  </p:stCondLst>
                                  <p:childTnLst>
                                    <p:set>
                                      <p:cBhvr>
                                        <p:cTn id="22" dur="1" fill="hold">
                                          <p:stCondLst>
                                            <p:cond delay="0"/>
                                          </p:stCondLst>
                                        </p:cTn>
                                        <p:tgtEl>
                                          <p:spTgt spid="76809"/>
                                        </p:tgtEl>
                                        <p:attrNameLst>
                                          <p:attrName>style.visibility</p:attrName>
                                        </p:attrNameLst>
                                      </p:cBhvr>
                                      <p:to>
                                        <p:strVal val="visible"/>
                                      </p:to>
                                    </p:set>
                                    <p:anim calcmode="lin" valueType="num">
                                      <p:cBhvr>
                                        <p:cTn id="23" dur="500" fill="hold"/>
                                        <p:tgtEl>
                                          <p:spTgt spid="76809"/>
                                        </p:tgtEl>
                                        <p:attrNameLst>
                                          <p:attrName>ppt_w</p:attrName>
                                        </p:attrNameLst>
                                      </p:cBhvr>
                                      <p:tavLst>
                                        <p:tav tm="0">
                                          <p:val>
                                            <p:fltVal val="0"/>
                                          </p:val>
                                        </p:tav>
                                        <p:tav tm="100000">
                                          <p:val>
                                            <p:strVal val="#ppt_w"/>
                                          </p:val>
                                        </p:tav>
                                      </p:tavLst>
                                    </p:anim>
                                    <p:anim calcmode="lin" valueType="num">
                                      <p:cBhvr>
                                        <p:cTn id="24" dur="500" fill="hold"/>
                                        <p:tgtEl>
                                          <p:spTgt spid="76809"/>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1" fill="hold" grpId="0" nodeType="clickEffect">
                                  <p:stCondLst>
                                    <p:cond delay="0"/>
                                  </p:stCondLst>
                                  <p:childTnLst>
                                    <p:set>
                                      <p:cBhvr>
                                        <p:cTn id="28" dur="1" fill="hold">
                                          <p:stCondLst>
                                            <p:cond delay="0"/>
                                          </p:stCondLst>
                                        </p:cTn>
                                        <p:tgtEl>
                                          <p:spTgt spid="76811"/>
                                        </p:tgtEl>
                                        <p:attrNameLst>
                                          <p:attrName>style.visibility</p:attrName>
                                        </p:attrNameLst>
                                      </p:cBhvr>
                                      <p:to>
                                        <p:strVal val="visible"/>
                                      </p:to>
                                    </p:set>
                                    <p:anim calcmode="lin" valueType="num">
                                      <p:cBhvr>
                                        <p:cTn id="29" dur="500" fill="hold"/>
                                        <p:tgtEl>
                                          <p:spTgt spid="76811"/>
                                        </p:tgtEl>
                                        <p:attrNameLst>
                                          <p:attrName>ppt_x</p:attrName>
                                        </p:attrNameLst>
                                      </p:cBhvr>
                                      <p:tavLst>
                                        <p:tav tm="0">
                                          <p:val>
                                            <p:strVal val="#ppt_x"/>
                                          </p:val>
                                        </p:tav>
                                        <p:tav tm="100000">
                                          <p:val>
                                            <p:strVal val="#ppt_x"/>
                                          </p:val>
                                        </p:tav>
                                      </p:tavLst>
                                    </p:anim>
                                    <p:anim calcmode="lin" valueType="num">
                                      <p:cBhvr>
                                        <p:cTn id="30" dur="500" fill="hold"/>
                                        <p:tgtEl>
                                          <p:spTgt spid="76811"/>
                                        </p:tgtEl>
                                        <p:attrNameLst>
                                          <p:attrName>ppt_y</p:attrName>
                                        </p:attrNameLst>
                                      </p:cBhvr>
                                      <p:tavLst>
                                        <p:tav tm="0">
                                          <p:val>
                                            <p:strVal val="#ppt_y-#ppt_h/2"/>
                                          </p:val>
                                        </p:tav>
                                        <p:tav tm="100000">
                                          <p:val>
                                            <p:strVal val="#ppt_y"/>
                                          </p:val>
                                        </p:tav>
                                      </p:tavLst>
                                    </p:anim>
                                    <p:anim calcmode="lin" valueType="num">
                                      <p:cBhvr>
                                        <p:cTn id="31" dur="500" fill="hold"/>
                                        <p:tgtEl>
                                          <p:spTgt spid="76811"/>
                                        </p:tgtEl>
                                        <p:attrNameLst>
                                          <p:attrName>ppt_w</p:attrName>
                                        </p:attrNameLst>
                                      </p:cBhvr>
                                      <p:tavLst>
                                        <p:tav tm="0">
                                          <p:val>
                                            <p:strVal val="#ppt_w"/>
                                          </p:val>
                                        </p:tav>
                                        <p:tav tm="100000">
                                          <p:val>
                                            <p:strVal val="#ppt_w"/>
                                          </p:val>
                                        </p:tav>
                                      </p:tavLst>
                                    </p:anim>
                                    <p:anim calcmode="lin" valueType="num">
                                      <p:cBhvr>
                                        <p:cTn id="32" dur="500" fill="hold"/>
                                        <p:tgtEl>
                                          <p:spTgt spid="768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build="p" autoUpdateAnimBg="0"/>
      <p:bldP spid="76810" grpId="0" animBg="1"/>
      <p:bldP spid="76811"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US" altLang="en-US" sz="4000" smtClean="0"/>
          </a:p>
        </p:txBody>
      </p:sp>
      <p:pic>
        <p:nvPicPr>
          <p:cNvPr id="18435" name="Picture 3" descr="MVC-006S"/>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Rectangle 4"/>
          <p:cNvSpPr>
            <a:spLocks noGrp="1" noChangeArrowheads="1"/>
          </p:cNvSpPr>
          <p:nvPr>
            <p:ph type="body" idx="1"/>
          </p:nvPr>
        </p:nvSpPr>
        <p:spPr>
          <a:xfrm>
            <a:off x="0" y="5410200"/>
            <a:ext cx="9144000" cy="1676400"/>
          </a:xfrm>
          <a:solidFill>
            <a:schemeClr val="tx1"/>
          </a:solidFill>
        </p:spPr>
        <p:txBody>
          <a:bodyPr/>
          <a:lstStyle/>
          <a:p>
            <a:pPr eaLnBrk="1" hangingPunct="1">
              <a:buFontTx/>
              <a:buNone/>
            </a:pPr>
            <a:r>
              <a:rPr lang="en-US" altLang="en-US" sz="2800" smtClean="0">
                <a:solidFill>
                  <a:schemeClr val="accent1"/>
                </a:solidFill>
              </a:rPr>
              <a:t>   </a:t>
            </a:r>
            <a:r>
              <a:rPr lang="en-US" altLang="en-US" sz="2800" b="1" smtClean="0">
                <a:solidFill>
                  <a:srgbClr val="00FFFF"/>
                </a:solidFill>
              </a:rPr>
              <a:t>Where is your stopping point at this intersection?</a:t>
            </a:r>
          </a:p>
          <a:p>
            <a:pPr eaLnBrk="1" hangingPunct="1">
              <a:buFontTx/>
              <a:buNone/>
            </a:pPr>
            <a:r>
              <a:rPr lang="en-US" altLang="en-US" sz="2800" smtClean="0">
                <a:solidFill>
                  <a:schemeClr val="accent1"/>
                </a:solidFill>
              </a:rPr>
              <a:t>    </a:t>
            </a:r>
            <a:r>
              <a:rPr lang="en-US" altLang="en-US" sz="2800" b="1" smtClean="0">
                <a:solidFill>
                  <a:schemeClr val="bg1"/>
                </a:solidFill>
              </a:rPr>
              <a:t>With</a:t>
            </a:r>
            <a:r>
              <a:rPr lang="en-US" altLang="en-US" sz="2800" smtClean="0">
                <a:solidFill>
                  <a:schemeClr val="bg1"/>
                </a:solidFill>
              </a:rPr>
              <a:t> </a:t>
            </a:r>
            <a:r>
              <a:rPr lang="en-US" altLang="en-US" sz="2800" b="1" smtClean="0">
                <a:solidFill>
                  <a:schemeClr val="bg1"/>
                </a:solidFill>
              </a:rPr>
              <a:t>no white</a:t>
            </a:r>
            <a:r>
              <a:rPr lang="en-US" altLang="en-US" sz="2800" smtClean="0">
                <a:solidFill>
                  <a:schemeClr val="accent1"/>
                </a:solidFill>
              </a:rPr>
              <a:t> </a:t>
            </a:r>
            <a:r>
              <a:rPr lang="en-US" altLang="en-US" sz="2800" b="1" smtClean="0">
                <a:solidFill>
                  <a:schemeClr val="bg1"/>
                </a:solidFill>
              </a:rPr>
              <a:t>limit</a:t>
            </a:r>
            <a:r>
              <a:rPr lang="en-US" altLang="en-US" sz="2800" smtClean="0">
                <a:solidFill>
                  <a:schemeClr val="accent1"/>
                </a:solidFill>
              </a:rPr>
              <a:t> </a:t>
            </a:r>
            <a:r>
              <a:rPr lang="en-US" altLang="en-US" sz="2800" b="1" smtClean="0">
                <a:solidFill>
                  <a:schemeClr val="bg1"/>
                </a:solidFill>
              </a:rPr>
              <a:t>line,</a:t>
            </a:r>
            <a:r>
              <a:rPr lang="en-US" altLang="en-US" sz="2800" smtClean="0">
                <a:solidFill>
                  <a:srgbClr val="CC99FF"/>
                </a:solidFill>
              </a:rPr>
              <a:t> </a:t>
            </a:r>
            <a:r>
              <a:rPr lang="en-US" altLang="en-US" sz="2800" b="1" smtClean="0">
                <a:solidFill>
                  <a:srgbClr val="CC99FF"/>
                </a:solidFill>
              </a:rPr>
              <a:t>use the crosswalk lines.</a:t>
            </a:r>
          </a:p>
        </p:txBody>
      </p:sp>
      <p:sp>
        <p:nvSpPr>
          <p:cNvPr id="77829" name="AutoShape 5"/>
          <p:cNvSpPr>
            <a:spLocks noChangeArrowheads="1"/>
          </p:cNvSpPr>
          <p:nvPr/>
        </p:nvSpPr>
        <p:spPr bwMode="auto">
          <a:xfrm>
            <a:off x="381000" y="2057400"/>
            <a:ext cx="2743200" cy="2590800"/>
          </a:xfrm>
          <a:prstGeom prst="octagon">
            <a:avLst>
              <a:gd name="adj" fmla="val 28801"/>
            </a:avLst>
          </a:prstGeom>
          <a:gradFill rotWithShape="0">
            <a:gsLst>
              <a:gs pos="0">
                <a:srgbClr val="CC3300"/>
              </a:gs>
              <a:gs pos="100000">
                <a:srgbClr val="5E1800"/>
              </a:gs>
            </a:gsLst>
            <a:path path="shape">
              <a:fillToRect l="50000" t="50000" r="50000" b="50000"/>
            </a:path>
          </a:gradFill>
          <a:ln w="762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b="1"/>
              <a:t>STOP</a:t>
            </a:r>
          </a:p>
          <a:p>
            <a:pPr algn="ctr">
              <a:spcBef>
                <a:spcPct val="0"/>
              </a:spcBef>
              <a:buFontTx/>
              <a:buNone/>
            </a:pPr>
            <a:r>
              <a:rPr lang="en-US" altLang="en-US" b="1"/>
              <a:t>and</a:t>
            </a:r>
          </a:p>
          <a:p>
            <a:pPr algn="ctr">
              <a:spcBef>
                <a:spcPct val="0"/>
              </a:spcBef>
              <a:buFontTx/>
              <a:buNone/>
            </a:pPr>
            <a:r>
              <a:rPr lang="en-US" altLang="en-US" b="1"/>
              <a:t>THINK</a:t>
            </a:r>
          </a:p>
        </p:txBody>
      </p:sp>
      <p:sp>
        <p:nvSpPr>
          <p:cNvPr id="77830" name="AutoShape 6"/>
          <p:cNvSpPr>
            <a:spLocks noChangeArrowheads="1"/>
          </p:cNvSpPr>
          <p:nvPr/>
        </p:nvSpPr>
        <p:spPr bwMode="auto">
          <a:xfrm>
            <a:off x="381000" y="2057400"/>
            <a:ext cx="2743200" cy="2590800"/>
          </a:xfrm>
          <a:prstGeom prst="octagon">
            <a:avLst>
              <a:gd name="adj" fmla="val 28801"/>
            </a:avLst>
          </a:prstGeom>
          <a:gradFill rotWithShape="0">
            <a:gsLst>
              <a:gs pos="0">
                <a:srgbClr val="CC99FF"/>
              </a:gs>
              <a:gs pos="100000">
                <a:srgbClr val="5E4776"/>
              </a:gs>
            </a:gsLst>
            <a:path path="shape">
              <a:fillToRect l="50000" t="50000" r="50000" b="50000"/>
            </a:path>
          </a:gradFill>
          <a:ln w="762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b="1"/>
              <a:t>Why </a:t>
            </a:r>
          </a:p>
          <a:p>
            <a:pPr algn="ctr">
              <a:spcBef>
                <a:spcPct val="0"/>
              </a:spcBef>
              <a:buFontTx/>
              <a:buNone/>
            </a:pPr>
            <a:r>
              <a:rPr lang="en-US" altLang="en-US" b="1"/>
              <a:t>should you </a:t>
            </a:r>
          </a:p>
          <a:p>
            <a:pPr algn="ctr">
              <a:spcBef>
                <a:spcPct val="0"/>
              </a:spcBef>
              <a:buFontTx/>
              <a:buNone/>
            </a:pPr>
            <a:r>
              <a:rPr lang="en-US" altLang="en-US" b="1"/>
              <a:t>stop there?</a:t>
            </a:r>
          </a:p>
        </p:txBody>
      </p:sp>
      <p:sp>
        <p:nvSpPr>
          <p:cNvPr id="77831" name="AutoShape 7"/>
          <p:cNvSpPr>
            <a:spLocks noChangeArrowheads="1"/>
          </p:cNvSpPr>
          <p:nvPr/>
        </p:nvSpPr>
        <p:spPr bwMode="auto">
          <a:xfrm>
            <a:off x="381000" y="2057400"/>
            <a:ext cx="2743200" cy="2590800"/>
          </a:xfrm>
          <a:prstGeom prst="octagon">
            <a:avLst>
              <a:gd name="adj" fmla="val 28801"/>
            </a:avLst>
          </a:prstGeom>
          <a:gradFill rotWithShape="0">
            <a:gsLst>
              <a:gs pos="0">
                <a:srgbClr val="00FFFF"/>
              </a:gs>
              <a:gs pos="100000">
                <a:srgbClr val="007676"/>
              </a:gs>
            </a:gsLst>
            <a:path path="shape">
              <a:fillToRect l="50000" t="50000" r="50000" b="50000"/>
            </a:path>
          </a:gradFill>
          <a:ln w="762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400" b="1"/>
              <a:t>In case </a:t>
            </a:r>
          </a:p>
          <a:p>
            <a:pPr algn="ctr">
              <a:spcBef>
                <a:spcPct val="0"/>
              </a:spcBef>
              <a:buFontTx/>
              <a:buNone/>
            </a:pPr>
            <a:r>
              <a:rPr lang="en-US" altLang="en-US" sz="2400" b="1"/>
              <a:t>pedestrians</a:t>
            </a:r>
          </a:p>
          <a:p>
            <a:pPr algn="ctr">
              <a:spcBef>
                <a:spcPct val="0"/>
              </a:spcBef>
              <a:buFontTx/>
              <a:buNone/>
            </a:pPr>
            <a:r>
              <a:rPr lang="en-US" altLang="en-US" sz="2400" b="1"/>
              <a:t>are present.</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828">
                                            <p:txEl>
                                              <p:pRg st="0" end="0"/>
                                            </p:txEl>
                                          </p:spTgt>
                                        </p:tgtEl>
                                        <p:attrNameLst>
                                          <p:attrName>style.visibility</p:attrName>
                                        </p:attrNameLst>
                                      </p:cBhvr>
                                      <p:to>
                                        <p:strVal val="visible"/>
                                      </p:to>
                                    </p:set>
                                    <p:animEffect transition="in" filter="wipe(left)">
                                      <p:cBhvr>
                                        <p:cTn id="7" dur="500"/>
                                        <p:tgtEl>
                                          <p:spTgt spid="778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7828">
                                            <p:txEl>
                                              <p:pRg st="1" end="1"/>
                                            </p:txEl>
                                          </p:spTgt>
                                        </p:tgtEl>
                                        <p:attrNameLst>
                                          <p:attrName>style.visibility</p:attrName>
                                        </p:attrNameLst>
                                      </p:cBhvr>
                                      <p:to>
                                        <p:strVal val="visible"/>
                                      </p:to>
                                    </p:set>
                                    <p:animEffect transition="in" filter="wipe(left)">
                                      <p:cBhvr>
                                        <p:cTn id="12" dur="500"/>
                                        <p:tgtEl>
                                          <p:spTgt spid="7782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272" fill="hold" grpId="0" nodeType="clickEffect">
                                  <p:stCondLst>
                                    <p:cond delay="0"/>
                                  </p:stCondLst>
                                  <p:childTnLst>
                                    <p:set>
                                      <p:cBhvr>
                                        <p:cTn id="16" dur="1" fill="hold">
                                          <p:stCondLst>
                                            <p:cond delay="0"/>
                                          </p:stCondLst>
                                        </p:cTn>
                                        <p:tgtEl>
                                          <p:spTgt spid="77829"/>
                                        </p:tgtEl>
                                        <p:attrNameLst>
                                          <p:attrName>style.visibility</p:attrName>
                                        </p:attrNameLst>
                                      </p:cBhvr>
                                      <p:to>
                                        <p:strVal val="visible"/>
                                      </p:to>
                                    </p:set>
                                    <p:anim calcmode="lin" valueType="num">
                                      <p:cBhvr>
                                        <p:cTn id="17" dur="500" fill="hold"/>
                                        <p:tgtEl>
                                          <p:spTgt spid="77829"/>
                                        </p:tgtEl>
                                        <p:attrNameLst>
                                          <p:attrName>ppt_w</p:attrName>
                                        </p:attrNameLst>
                                      </p:cBhvr>
                                      <p:tavLst>
                                        <p:tav tm="0">
                                          <p:val>
                                            <p:strVal val="2/3*#ppt_w"/>
                                          </p:val>
                                        </p:tav>
                                        <p:tav tm="100000">
                                          <p:val>
                                            <p:strVal val="#ppt_w"/>
                                          </p:val>
                                        </p:tav>
                                      </p:tavLst>
                                    </p:anim>
                                    <p:anim calcmode="lin" valueType="num">
                                      <p:cBhvr>
                                        <p:cTn id="18" dur="500" fill="hold"/>
                                        <p:tgtEl>
                                          <p:spTgt spid="77829"/>
                                        </p:tgtEl>
                                        <p:attrNameLst>
                                          <p:attrName>ppt_h</p:attrName>
                                        </p:attrNameLst>
                                      </p:cBhvr>
                                      <p:tavLst>
                                        <p:tav tm="0">
                                          <p:val>
                                            <p:strVal val="2/3*#ppt_h"/>
                                          </p:val>
                                        </p:tav>
                                        <p:tav tm="100000">
                                          <p:val>
                                            <p:strVal val="#ppt_h"/>
                                          </p:val>
                                        </p:tav>
                                      </p:tavLst>
                                    </p:anim>
                                  </p:childTnLst>
                                </p:cTn>
                              </p:par>
                            </p:childTnLst>
                          </p:cTn>
                        </p:par>
                        <p:par>
                          <p:cTn id="19" fill="hold" nodeType="afterGroup">
                            <p:stCondLst>
                              <p:cond delay="500"/>
                            </p:stCondLst>
                            <p:childTnLst>
                              <p:par>
                                <p:cTn id="20" presetID="23" presetClass="entr" presetSubtype="272" fill="hold" grpId="0" nodeType="afterEffect">
                                  <p:stCondLst>
                                    <p:cond delay="2000"/>
                                  </p:stCondLst>
                                  <p:childTnLst>
                                    <p:set>
                                      <p:cBhvr>
                                        <p:cTn id="21" dur="1" fill="hold">
                                          <p:stCondLst>
                                            <p:cond delay="0"/>
                                          </p:stCondLst>
                                        </p:cTn>
                                        <p:tgtEl>
                                          <p:spTgt spid="77830"/>
                                        </p:tgtEl>
                                        <p:attrNameLst>
                                          <p:attrName>style.visibility</p:attrName>
                                        </p:attrNameLst>
                                      </p:cBhvr>
                                      <p:to>
                                        <p:strVal val="visible"/>
                                      </p:to>
                                    </p:set>
                                    <p:anim calcmode="lin" valueType="num">
                                      <p:cBhvr>
                                        <p:cTn id="22" dur="500" fill="hold"/>
                                        <p:tgtEl>
                                          <p:spTgt spid="77830"/>
                                        </p:tgtEl>
                                        <p:attrNameLst>
                                          <p:attrName>ppt_w</p:attrName>
                                        </p:attrNameLst>
                                      </p:cBhvr>
                                      <p:tavLst>
                                        <p:tav tm="0">
                                          <p:val>
                                            <p:strVal val="2/3*#ppt_w"/>
                                          </p:val>
                                        </p:tav>
                                        <p:tav tm="100000">
                                          <p:val>
                                            <p:strVal val="#ppt_w"/>
                                          </p:val>
                                        </p:tav>
                                      </p:tavLst>
                                    </p:anim>
                                    <p:anim calcmode="lin" valueType="num">
                                      <p:cBhvr>
                                        <p:cTn id="23" dur="500" fill="hold"/>
                                        <p:tgtEl>
                                          <p:spTgt spid="77830"/>
                                        </p:tgtEl>
                                        <p:attrNameLst>
                                          <p:attrName>ppt_h</p:attrName>
                                        </p:attrNameLst>
                                      </p:cBhvr>
                                      <p:tavLst>
                                        <p:tav tm="0">
                                          <p:val>
                                            <p:strVal val="2/3*#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272" fill="hold" grpId="0" nodeType="clickEffect">
                                  <p:stCondLst>
                                    <p:cond delay="0"/>
                                  </p:stCondLst>
                                  <p:childTnLst>
                                    <p:set>
                                      <p:cBhvr>
                                        <p:cTn id="27" dur="1" fill="hold">
                                          <p:stCondLst>
                                            <p:cond delay="0"/>
                                          </p:stCondLst>
                                        </p:cTn>
                                        <p:tgtEl>
                                          <p:spTgt spid="77831"/>
                                        </p:tgtEl>
                                        <p:attrNameLst>
                                          <p:attrName>style.visibility</p:attrName>
                                        </p:attrNameLst>
                                      </p:cBhvr>
                                      <p:to>
                                        <p:strVal val="visible"/>
                                      </p:to>
                                    </p:set>
                                    <p:anim calcmode="lin" valueType="num">
                                      <p:cBhvr>
                                        <p:cTn id="28" dur="500" fill="hold"/>
                                        <p:tgtEl>
                                          <p:spTgt spid="77831"/>
                                        </p:tgtEl>
                                        <p:attrNameLst>
                                          <p:attrName>ppt_w</p:attrName>
                                        </p:attrNameLst>
                                      </p:cBhvr>
                                      <p:tavLst>
                                        <p:tav tm="0">
                                          <p:val>
                                            <p:strVal val="2/3*#ppt_w"/>
                                          </p:val>
                                        </p:tav>
                                        <p:tav tm="100000">
                                          <p:val>
                                            <p:strVal val="#ppt_w"/>
                                          </p:val>
                                        </p:tav>
                                      </p:tavLst>
                                    </p:anim>
                                    <p:anim calcmode="lin" valueType="num">
                                      <p:cBhvr>
                                        <p:cTn id="29" dur="500" fill="hold"/>
                                        <p:tgtEl>
                                          <p:spTgt spid="77831"/>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build="p" autoUpdateAnimBg="0"/>
      <p:bldP spid="77829" grpId="0" animBg="1" autoUpdateAnimBg="0"/>
      <p:bldP spid="77830" grpId="0" animBg="1" autoUpdateAnimBg="0"/>
      <p:bldP spid="77831"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altLang="en-US" sz="4000" smtClean="0"/>
          </a:p>
        </p:txBody>
      </p:sp>
      <p:pic>
        <p:nvPicPr>
          <p:cNvPr id="19459" name="Picture 3" descr="MVC-007S"/>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4"/>
          <p:cNvSpPr>
            <a:spLocks noGrp="1" noChangeArrowheads="1"/>
          </p:cNvSpPr>
          <p:nvPr>
            <p:ph type="body" idx="1"/>
          </p:nvPr>
        </p:nvSpPr>
        <p:spPr>
          <a:xfrm>
            <a:off x="0" y="5029200"/>
            <a:ext cx="9144000" cy="1828800"/>
          </a:xfrm>
          <a:solidFill>
            <a:schemeClr val="tx1"/>
          </a:solidFill>
        </p:spPr>
        <p:txBody>
          <a:bodyPr/>
          <a:lstStyle/>
          <a:p>
            <a:pPr algn="ctr" eaLnBrk="1" hangingPunct="1">
              <a:buFontTx/>
              <a:buNone/>
            </a:pPr>
            <a:r>
              <a:rPr lang="en-US" altLang="en-US" sz="2800" b="1" smtClean="0">
                <a:solidFill>
                  <a:srgbClr val="FFFF00"/>
                </a:solidFill>
              </a:rPr>
              <a:t> </a:t>
            </a:r>
            <a:r>
              <a:rPr lang="en-US" altLang="en-US" sz="2800" b="1" smtClean="0">
                <a:solidFill>
                  <a:srgbClr val="00FFFF"/>
                </a:solidFill>
              </a:rPr>
              <a:t>Here,</a:t>
            </a:r>
            <a:r>
              <a:rPr lang="en-US" altLang="en-US" sz="2800" b="1" smtClean="0">
                <a:solidFill>
                  <a:srgbClr val="FFFF00"/>
                </a:solidFill>
              </a:rPr>
              <a:t> </a:t>
            </a:r>
            <a:r>
              <a:rPr lang="en-US" altLang="en-US" sz="2800" b="1" smtClean="0">
                <a:solidFill>
                  <a:srgbClr val="00FFFF"/>
                </a:solidFill>
              </a:rPr>
              <a:t>there are no white limit lines at the stop sign. Where is your stopping point?</a:t>
            </a:r>
          </a:p>
          <a:p>
            <a:pPr algn="ctr" eaLnBrk="1" hangingPunct="1">
              <a:buFontTx/>
              <a:buNone/>
            </a:pPr>
            <a:r>
              <a:rPr lang="en-US" altLang="en-US" sz="2800" b="1" smtClean="0">
                <a:solidFill>
                  <a:srgbClr val="FFFF00"/>
                </a:solidFill>
              </a:rPr>
              <a:t> </a:t>
            </a:r>
            <a:endParaRPr lang="en-US" altLang="en-US" sz="2800" b="1" smtClean="0">
              <a:solidFill>
                <a:srgbClr val="CC99FF"/>
              </a:solidFill>
            </a:endParaRPr>
          </a:p>
        </p:txBody>
      </p:sp>
      <p:sp>
        <p:nvSpPr>
          <p:cNvPr id="78853" name="Line 5"/>
          <p:cNvSpPr>
            <a:spLocks noChangeShapeType="1"/>
          </p:cNvSpPr>
          <p:nvPr/>
        </p:nvSpPr>
        <p:spPr bwMode="auto">
          <a:xfrm flipV="1">
            <a:off x="5943600" y="4191000"/>
            <a:ext cx="1447800" cy="609600"/>
          </a:xfrm>
          <a:prstGeom prst="line">
            <a:avLst/>
          </a:prstGeom>
          <a:noFill/>
          <a:ln w="38100">
            <a:solidFill>
              <a:srgbClr val="FFFF00"/>
            </a:solidFill>
            <a:round/>
            <a:headEnd/>
            <a:tailEnd type="triangle" w="med" len="me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78854" name="Rectangle 6"/>
          <p:cNvSpPr>
            <a:spLocks noChangeArrowheads="1"/>
          </p:cNvSpPr>
          <p:nvPr/>
        </p:nvSpPr>
        <p:spPr bwMode="auto">
          <a:xfrm>
            <a:off x="152400" y="6248400"/>
            <a:ext cx="9144000" cy="7620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pPr>
            <a:r>
              <a:rPr lang="en-US" altLang="en-US" sz="2800" b="1">
                <a:solidFill>
                  <a:srgbClr val="CC99FF"/>
                </a:solidFill>
              </a:rPr>
              <a:t>At the sidewalk.</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8854">
                                            <p:txEl>
                                              <p:pRg st="0" end="0"/>
                                            </p:txEl>
                                          </p:spTgt>
                                        </p:tgtEl>
                                        <p:attrNameLst>
                                          <p:attrName>style.visibility</p:attrName>
                                        </p:attrNameLst>
                                      </p:cBhvr>
                                      <p:to>
                                        <p:strVal val="visible"/>
                                      </p:to>
                                    </p:set>
                                    <p:animEffect transition="in" filter="wipe(left)">
                                      <p:cBhvr>
                                        <p:cTn id="7" dur="500"/>
                                        <p:tgtEl>
                                          <p:spTgt spid="78854">
                                            <p:txEl>
                                              <p:pRg st="0" end="0"/>
                                            </p:txEl>
                                          </p:spTgt>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8853"/>
                                        </p:tgtEl>
                                        <p:attrNameLst>
                                          <p:attrName>style.visibility</p:attrName>
                                        </p:attrNameLst>
                                      </p:cBhvr>
                                      <p:to>
                                        <p:strVal val="visible"/>
                                      </p:to>
                                    </p:set>
                                    <p:animEffect transition="in" filter="wipe(down)">
                                      <p:cBhvr>
                                        <p:cTn id="11" dur="500"/>
                                        <p:tgtEl>
                                          <p:spTgt spid="78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animBg="1"/>
      <p:bldP spid="78854"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2" descr="MVC-005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Rectangle 3"/>
          <p:cNvSpPr>
            <a:spLocks noGrp="1" noChangeArrowheads="1"/>
          </p:cNvSpPr>
          <p:nvPr>
            <p:ph type="body" sz="half" idx="2"/>
          </p:nvPr>
        </p:nvSpPr>
        <p:spPr>
          <a:xfrm>
            <a:off x="0" y="-1588"/>
            <a:ext cx="9144000" cy="992188"/>
          </a:xfrm>
          <a:solidFill>
            <a:schemeClr val="tx1"/>
          </a:solidFill>
          <a:effectLst>
            <a:outerShdw dist="28398" dir="1593903" algn="ctr" rotWithShape="0">
              <a:schemeClr val="tx1"/>
            </a:outerShdw>
          </a:effectLst>
        </p:spPr>
        <p:txBody>
          <a:bodyPr/>
          <a:lstStyle/>
          <a:p>
            <a:pPr algn="ctr" eaLnBrk="1" hangingPunct="1">
              <a:buFontTx/>
              <a:buNone/>
            </a:pPr>
            <a:r>
              <a:rPr lang="en-US" altLang="en-US" b="1" smtClean="0">
                <a:solidFill>
                  <a:schemeClr val="bg1"/>
                </a:solidFill>
              </a:rPr>
              <a:t>          At a point where you can see,                  without getting into the intersection.</a:t>
            </a:r>
          </a:p>
        </p:txBody>
      </p:sp>
      <p:sp>
        <p:nvSpPr>
          <p:cNvPr id="20484" name="Rectangle 4"/>
          <p:cNvSpPr>
            <a:spLocks noGrp="1" noChangeArrowheads="1"/>
          </p:cNvSpPr>
          <p:nvPr>
            <p:ph type="title"/>
          </p:nvPr>
        </p:nvSpPr>
        <p:spPr>
          <a:xfrm>
            <a:off x="0" y="5562600"/>
            <a:ext cx="9144000" cy="1295400"/>
          </a:xfrm>
          <a:effectLst>
            <a:outerShdw dist="28398" dir="1593903" algn="ctr" rotWithShape="0">
              <a:schemeClr val="tx1"/>
            </a:outerShdw>
          </a:effectLst>
        </p:spPr>
        <p:txBody>
          <a:bodyPr/>
          <a:lstStyle/>
          <a:p>
            <a:pPr eaLnBrk="1" hangingPunct="1">
              <a:lnSpc>
                <a:spcPct val="90000"/>
              </a:lnSpc>
            </a:pPr>
            <a:r>
              <a:rPr lang="en-US" altLang="en-US" sz="2800" b="1" smtClean="0">
                <a:solidFill>
                  <a:srgbClr val="FFFF00"/>
                </a:solidFill>
              </a:rPr>
              <a:t> </a:t>
            </a:r>
            <a:r>
              <a:rPr lang="en-US" altLang="en-US" sz="2800" b="1" smtClean="0">
                <a:solidFill>
                  <a:srgbClr val="00FFFF"/>
                </a:solidFill>
              </a:rPr>
              <a:t>At this stop sign there is no stop line or sidewalk. </a:t>
            </a:r>
            <a:r>
              <a:rPr lang="en-US" altLang="en-US" sz="2800" b="1" smtClean="0">
                <a:solidFill>
                  <a:schemeClr val="bg1"/>
                </a:solidFill>
              </a:rPr>
              <a:t>Where is your stopping point here?</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checkerboard(across)">
                                      <p:cBhvr>
                                        <p:cTn id="7" dur="500"/>
                                        <p:tgtEl>
                                          <p:spTgt spid="798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2" descr="P1000124"/>
          <p:cNvPicPr>
            <a:picLocks noChangeAspect="1" noChangeArrowheads="1"/>
          </p:cNvPicPr>
          <p:nvPr/>
        </p:nvPicPr>
        <p:blipFill>
          <a:blip r:embed="rId2">
            <a:lum bright="42000" contrast="4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type="body" sz="half" idx="2"/>
          </p:nvPr>
        </p:nvSpPr>
        <p:spPr>
          <a:xfrm>
            <a:off x="0" y="5791200"/>
            <a:ext cx="9220200" cy="533400"/>
          </a:xfrm>
          <a:solidFill>
            <a:schemeClr val="tx2"/>
          </a:solidFill>
        </p:spPr>
        <p:txBody>
          <a:bodyPr/>
          <a:lstStyle/>
          <a:p>
            <a:pPr eaLnBrk="1" hangingPunct="1">
              <a:lnSpc>
                <a:spcPct val="90000"/>
              </a:lnSpc>
              <a:buFontTx/>
              <a:buNone/>
            </a:pPr>
            <a:r>
              <a:rPr lang="en-US" altLang="en-US" sz="2800" b="1" smtClean="0">
                <a:solidFill>
                  <a:srgbClr val="00FFFF"/>
                </a:solidFill>
              </a:rPr>
              <a:t>     Any ideas on </a:t>
            </a:r>
            <a:r>
              <a:rPr lang="en-US" altLang="en-US" sz="2400" b="1" i="1" smtClean="0">
                <a:solidFill>
                  <a:srgbClr val="00FFFF"/>
                </a:solidFill>
              </a:rPr>
              <a:t>WHY</a:t>
            </a:r>
            <a:r>
              <a:rPr lang="en-US" altLang="en-US" sz="2800" b="1" smtClean="0">
                <a:solidFill>
                  <a:srgbClr val="00FFFF"/>
                </a:solidFill>
              </a:rPr>
              <a:t> this sign is placed here?</a:t>
            </a:r>
          </a:p>
          <a:p>
            <a:pPr eaLnBrk="1" hangingPunct="1">
              <a:lnSpc>
                <a:spcPct val="90000"/>
              </a:lnSpc>
              <a:buFontTx/>
              <a:buNone/>
            </a:pPr>
            <a:r>
              <a:rPr lang="en-US" altLang="en-US" sz="2800" b="1" smtClean="0">
                <a:solidFill>
                  <a:schemeClr val="hlink"/>
                </a:solidFill>
              </a:rPr>
              <a:t>                </a:t>
            </a:r>
          </a:p>
        </p:txBody>
      </p:sp>
      <p:pic>
        <p:nvPicPr>
          <p:cNvPr id="112644" name="Picture 4"/>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a:stretch>
            <a:fillRect/>
          </a:stretch>
        </p:blipFill>
        <p:spPr bwMode="auto">
          <a:xfrm>
            <a:off x="7162800" y="1752600"/>
            <a:ext cx="1371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45" name="Rectangle 5"/>
          <p:cNvSpPr>
            <a:spLocks noChangeArrowheads="1"/>
          </p:cNvSpPr>
          <p:nvPr/>
        </p:nvSpPr>
        <p:spPr bwMode="auto">
          <a:xfrm>
            <a:off x="0" y="6324600"/>
            <a:ext cx="9220200" cy="5270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ct val="80000"/>
              </a:lnSpc>
              <a:buFontTx/>
              <a:buNone/>
            </a:pPr>
            <a:r>
              <a:rPr lang="en-US" altLang="en-US" sz="2800" b="1">
                <a:solidFill>
                  <a:schemeClr val="hlink"/>
                </a:solidFill>
              </a:rPr>
              <a:t>The curve and tree is obscuring the stop sign.</a:t>
            </a:r>
          </a:p>
        </p:txBody>
      </p:sp>
      <p:sp>
        <p:nvSpPr>
          <p:cNvPr id="112646" name="Rectangle 6"/>
          <p:cNvSpPr>
            <a:spLocks noChangeArrowheads="1"/>
          </p:cNvSpPr>
          <p:nvPr/>
        </p:nvSpPr>
        <p:spPr bwMode="auto">
          <a:xfrm>
            <a:off x="228600" y="609600"/>
            <a:ext cx="441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2700" algn="ctr" rotWithShape="0">
                    <a:schemeClr val="tx1"/>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ct val="90000"/>
              </a:lnSpc>
              <a:spcBef>
                <a:spcPct val="0"/>
              </a:spcBef>
              <a:buFontTx/>
              <a:buNone/>
            </a:pPr>
            <a:r>
              <a:rPr lang="en-US" altLang="en-US" sz="2000" b="1">
                <a:solidFill>
                  <a:srgbClr val="006600"/>
                </a:solidFill>
              </a:rPr>
              <a:t>Get in the habit of</a:t>
            </a:r>
          </a:p>
          <a:p>
            <a:pPr algn="ctr">
              <a:lnSpc>
                <a:spcPct val="90000"/>
              </a:lnSpc>
              <a:spcBef>
                <a:spcPct val="0"/>
              </a:spcBef>
              <a:buFontTx/>
              <a:buNone/>
            </a:pPr>
            <a:r>
              <a:rPr lang="en-US" altLang="en-US" sz="2000" b="1">
                <a:solidFill>
                  <a:srgbClr val="006600"/>
                </a:solidFill>
              </a:rPr>
              <a:t>“saying the signs”</a:t>
            </a:r>
          </a:p>
          <a:p>
            <a:pPr algn="ctr">
              <a:lnSpc>
                <a:spcPct val="90000"/>
              </a:lnSpc>
              <a:spcBef>
                <a:spcPct val="0"/>
              </a:spcBef>
              <a:buFontTx/>
              <a:buNone/>
            </a:pPr>
            <a:r>
              <a:rPr lang="en-US" altLang="en-US" sz="2000" b="1">
                <a:solidFill>
                  <a:srgbClr val="006600"/>
                </a:solidFill>
              </a:rPr>
              <a:t>to yourself as you see them. </a:t>
            </a:r>
          </a:p>
        </p:txBody>
      </p:sp>
      <p:sp>
        <p:nvSpPr>
          <p:cNvPr id="112647" name="Line 7"/>
          <p:cNvSpPr>
            <a:spLocks noChangeShapeType="1"/>
          </p:cNvSpPr>
          <p:nvPr/>
        </p:nvSpPr>
        <p:spPr bwMode="auto">
          <a:xfrm flipV="1">
            <a:off x="4724400" y="3276600"/>
            <a:ext cx="2438400" cy="2438400"/>
          </a:xfrm>
          <a:prstGeom prst="line">
            <a:avLst/>
          </a:prstGeom>
          <a:noFill/>
          <a:ln w="5715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2500"/>
                                  </p:stCondLst>
                                  <p:childTnLst>
                                    <p:set>
                                      <p:cBhvr>
                                        <p:cTn id="6" dur="1" fill="hold">
                                          <p:stCondLst>
                                            <p:cond delay="0"/>
                                          </p:stCondLst>
                                        </p:cTn>
                                        <p:tgtEl>
                                          <p:spTgt spid="112647"/>
                                        </p:tgtEl>
                                        <p:attrNameLst>
                                          <p:attrName>style.visibility</p:attrName>
                                        </p:attrNameLst>
                                      </p:cBhvr>
                                      <p:to>
                                        <p:strVal val="visible"/>
                                      </p:to>
                                    </p:set>
                                    <p:animEffect transition="in" filter="wipe(down)">
                                      <p:cBhvr>
                                        <p:cTn id="7" dur="500"/>
                                        <p:tgtEl>
                                          <p:spTgt spid="112647"/>
                                        </p:tgtEl>
                                      </p:cBhvr>
                                    </p:animEffect>
                                  </p:childTnLst>
                                </p:cTn>
                              </p:par>
                            </p:childTnLst>
                          </p:cTn>
                        </p:par>
                        <p:par>
                          <p:cTn id="8" fill="hold" nodeType="afterGroup">
                            <p:stCondLst>
                              <p:cond delay="3000"/>
                            </p:stCondLst>
                            <p:childTnLst>
                              <p:par>
                                <p:cTn id="9" presetID="4" presetClass="entr" presetSubtype="16" fill="hold" nodeType="afterEffect">
                                  <p:stCondLst>
                                    <p:cond delay="0"/>
                                  </p:stCondLst>
                                  <p:childTnLst>
                                    <p:set>
                                      <p:cBhvr>
                                        <p:cTn id="10" dur="1" fill="hold">
                                          <p:stCondLst>
                                            <p:cond delay="0"/>
                                          </p:stCondLst>
                                        </p:cTn>
                                        <p:tgtEl>
                                          <p:spTgt spid="112644"/>
                                        </p:tgtEl>
                                        <p:attrNameLst>
                                          <p:attrName>style.visibility</p:attrName>
                                        </p:attrNameLst>
                                      </p:cBhvr>
                                      <p:to>
                                        <p:strVal val="visible"/>
                                      </p:to>
                                    </p:set>
                                    <p:animEffect transition="in" filter="box(in)">
                                      <p:cBhvr>
                                        <p:cTn id="11" dur="500"/>
                                        <p:tgtEl>
                                          <p:spTgt spid="11264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12645">
                                            <p:txEl>
                                              <p:pRg st="0" end="0"/>
                                            </p:txEl>
                                          </p:spTgt>
                                        </p:tgtEl>
                                        <p:attrNameLst>
                                          <p:attrName>style.visibility</p:attrName>
                                        </p:attrNameLst>
                                      </p:cBhvr>
                                      <p:to>
                                        <p:strVal val="visible"/>
                                      </p:to>
                                    </p:set>
                                    <p:animEffect transition="in" filter="wipe(up)">
                                      <p:cBhvr>
                                        <p:cTn id="16" dur="500"/>
                                        <p:tgtEl>
                                          <p:spTgt spid="11264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12646"/>
                                        </p:tgtEl>
                                        <p:attrNameLst>
                                          <p:attrName>style.visibility</p:attrName>
                                        </p:attrNameLst>
                                      </p:cBhvr>
                                      <p:to>
                                        <p:strVal val="visible"/>
                                      </p:to>
                                    </p:set>
                                    <p:animEffect transition="in" filter="dissolve">
                                      <p:cBhvr>
                                        <p:cTn id="21" dur="500"/>
                                        <p:tgtEl>
                                          <p:spTgt spid="112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build="p" autoUpdateAnimBg="0"/>
      <p:bldP spid="112646" grpId="0" autoUpdateAnimBg="0"/>
      <p:bldP spid="11264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2" descr="P1000123"/>
          <p:cNvPicPr>
            <a:picLocks noChangeAspect="1" noChangeArrowheads="1"/>
          </p:cNvPicPr>
          <p:nvPr/>
        </p:nvPicPr>
        <p:blipFill>
          <a:blip r:embed="rId2">
            <a:lum bright="18000" contrast="2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p:cNvSpPr>
            <a:spLocks noGrp="1" noChangeArrowheads="1"/>
          </p:cNvSpPr>
          <p:nvPr>
            <p:ph type="title"/>
          </p:nvPr>
        </p:nvSpPr>
        <p:spPr>
          <a:xfrm>
            <a:off x="0" y="5410200"/>
            <a:ext cx="9144000" cy="1447800"/>
          </a:xfrm>
          <a:solidFill>
            <a:schemeClr val="tx1"/>
          </a:solidFill>
        </p:spPr>
        <p:txBody>
          <a:bodyPr/>
          <a:lstStyle/>
          <a:p>
            <a:pPr eaLnBrk="1" hangingPunct="1">
              <a:lnSpc>
                <a:spcPct val="90000"/>
              </a:lnSpc>
            </a:pPr>
            <a:r>
              <a:rPr lang="en-US" altLang="en-US" sz="3200" b="1" smtClean="0">
                <a:solidFill>
                  <a:srgbClr val="00FFFF"/>
                </a:solidFill>
              </a:rPr>
              <a:t>Where is the stop sign?</a:t>
            </a:r>
            <a:br>
              <a:rPr lang="en-US" altLang="en-US" sz="3200" b="1" smtClean="0">
                <a:solidFill>
                  <a:srgbClr val="00FFFF"/>
                </a:solidFill>
              </a:rPr>
            </a:br>
            <a:r>
              <a:rPr lang="en-US" altLang="en-US" sz="3200" b="1" smtClean="0">
                <a:solidFill>
                  <a:srgbClr val="00FFFF"/>
                </a:solidFill>
              </a:rPr>
              <a:t>How do you know?</a:t>
            </a:r>
          </a:p>
        </p:txBody>
      </p:sp>
      <p:sp>
        <p:nvSpPr>
          <p:cNvPr id="113668" name="Rectangle 4"/>
          <p:cNvSpPr>
            <a:spLocks noGrp="1" noChangeArrowheads="1"/>
          </p:cNvSpPr>
          <p:nvPr>
            <p:ph type="body" sz="half" idx="2"/>
          </p:nvPr>
        </p:nvSpPr>
        <p:spPr>
          <a:xfrm>
            <a:off x="6629400" y="6211888"/>
            <a:ext cx="3048000" cy="457200"/>
          </a:xfrm>
          <a:effectLst>
            <a:outerShdw dist="28398" dir="1593903" algn="ctr" rotWithShape="0">
              <a:schemeClr val="tx1"/>
            </a:outerShdw>
          </a:effectLst>
        </p:spPr>
        <p:txBody>
          <a:bodyPr/>
          <a:lstStyle/>
          <a:p>
            <a:pPr eaLnBrk="1" hangingPunct="1">
              <a:buFontTx/>
              <a:buNone/>
            </a:pPr>
            <a:r>
              <a:rPr lang="en-US" altLang="en-US" sz="2000" b="1" smtClean="0">
                <a:solidFill>
                  <a:srgbClr val="FFFF00"/>
                </a:solidFill>
              </a:rPr>
              <a:t>WHITE STOP LINE</a:t>
            </a:r>
          </a:p>
        </p:txBody>
      </p:sp>
      <p:sp>
        <p:nvSpPr>
          <p:cNvPr id="113669" name="AutoShape 5"/>
          <p:cNvSpPr>
            <a:spLocks noChangeArrowheads="1"/>
          </p:cNvSpPr>
          <p:nvPr/>
        </p:nvSpPr>
        <p:spPr bwMode="auto">
          <a:xfrm rot="-2221218">
            <a:off x="3962400" y="4343400"/>
            <a:ext cx="1066800" cy="152400"/>
          </a:xfrm>
          <a:prstGeom prst="rightArrow">
            <a:avLst>
              <a:gd name="adj1" fmla="val 50000"/>
              <a:gd name="adj2" fmla="val 17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2534" name="Oval 6"/>
          <p:cNvSpPr>
            <a:spLocks noChangeArrowheads="1"/>
          </p:cNvSpPr>
          <p:nvPr/>
        </p:nvSpPr>
        <p:spPr bwMode="auto">
          <a:xfrm>
            <a:off x="-152400" y="5410200"/>
            <a:ext cx="2209800" cy="1219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2535" name="WordArt 7"/>
          <p:cNvSpPr>
            <a:spLocks noChangeArrowheads="1" noChangeShapeType="1" noTextEdit="1"/>
          </p:cNvSpPr>
          <p:nvPr/>
        </p:nvSpPr>
        <p:spPr bwMode="auto">
          <a:xfrm>
            <a:off x="228600" y="5715000"/>
            <a:ext cx="1524000" cy="725488"/>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FFFF00"/>
                </a:solidFill>
                <a:latin typeface="Arial Black"/>
              </a:rPr>
              <a:t>same curve...</a:t>
            </a:r>
          </a:p>
        </p:txBody>
      </p:sp>
      <p:sp>
        <p:nvSpPr>
          <p:cNvPr id="113672" name="Oval 8"/>
          <p:cNvSpPr>
            <a:spLocks noChangeArrowheads="1"/>
          </p:cNvSpPr>
          <p:nvPr/>
        </p:nvSpPr>
        <p:spPr bwMode="auto">
          <a:xfrm>
            <a:off x="6096000" y="2438400"/>
            <a:ext cx="609600" cy="685800"/>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3669"/>
                                        </p:tgtEl>
                                        <p:attrNameLst>
                                          <p:attrName>style.visibility</p:attrName>
                                        </p:attrNameLst>
                                      </p:cBhvr>
                                      <p:to>
                                        <p:strVal val="visible"/>
                                      </p:to>
                                    </p:set>
                                    <p:animEffect transition="in" filter="wipe(left)">
                                      <p:cBhvr>
                                        <p:cTn id="7" dur="500"/>
                                        <p:tgtEl>
                                          <p:spTgt spid="113669"/>
                                        </p:tgtEl>
                                      </p:cBhvr>
                                    </p:animEffect>
                                  </p:childTnLst>
                                </p:cTn>
                              </p:par>
                            </p:childTnLst>
                          </p:cTn>
                        </p:par>
                        <p:par>
                          <p:cTn id="8" fill="hold" nodeType="afterGroup">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13668">
                                            <p:txEl>
                                              <p:pRg st="0" end="0"/>
                                            </p:txEl>
                                          </p:spTgt>
                                        </p:tgtEl>
                                        <p:attrNameLst>
                                          <p:attrName>style.visibility</p:attrName>
                                        </p:attrNameLst>
                                      </p:cBhvr>
                                      <p:to>
                                        <p:strVal val="visible"/>
                                      </p:to>
                                    </p:set>
                                    <p:anim calcmode="lin" valueType="num">
                                      <p:cBhvr>
                                        <p:cTn id="11" dur="500" fill="hold"/>
                                        <p:tgtEl>
                                          <p:spTgt spid="113668">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13668">
                                            <p:txEl>
                                              <p:pRg st="0" end="0"/>
                                            </p:txEl>
                                          </p:spTgt>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000"/>
                            </p:stCondLst>
                            <p:childTnLst>
                              <p:par>
                                <p:cTn id="14" presetID="9" presetClass="entr" presetSubtype="0" fill="hold" grpId="0" nodeType="afterEffect">
                                  <p:stCondLst>
                                    <p:cond delay="0"/>
                                  </p:stCondLst>
                                  <p:childTnLst>
                                    <p:set>
                                      <p:cBhvr>
                                        <p:cTn id="15" dur="1" fill="hold">
                                          <p:stCondLst>
                                            <p:cond delay="0"/>
                                          </p:stCondLst>
                                        </p:cTn>
                                        <p:tgtEl>
                                          <p:spTgt spid="113672"/>
                                        </p:tgtEl>
                                        <p:attrNameLst>
                                          <p:attrName>style.visibility</p:attrName>
                                        </p:attrNameLst>
                                      </p:cBhvr>
                                      <p:to>
                                        <p:strVal val="visible"/>
                                      </p:to>
                                    </p:set>
                                    <p:animEffect transition="in" filter="dissolve">
                                      <p:cBhvr>
                                        <p:cTn id="16" dur="500"/>
                                        <p:tgtEl>
                                          <p:spTgt spid="113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build="p" autoUpdateAnimBg="0" advAuto="1000"/>
      <p:bldP spid="113669" grpId="0" animBg="1"/>
      <p:bldP spid="11367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505200" y="304800"/>
            <a:ext cx="5410200" cy="1143000"/>
          </a:xfrm>
        </p:spPr>
        <p:txBody>
          <a:bodyPr/>
          <a:lstStyle/>
          <a:p>
            <a:pPr algn="l" eaLnBrk="1" hangingPunct="1"/>
            <a:r>
              <a:rPr lang="en-US" altLang="en-US" sz="2800" b="1" smtClean="0">
                <a:solidFill>
                  <a:srgbClr val="FFFF00"/>
                </a:solidFill>
              </a:rPr>
              <a:t>Can you identify the 4 stopping points in order?</a:t>
            </a:r>
          </a:p>
        </p:txBody>
      </p:sp>
      <p:sp>
        <p:nvSpPr>
          <p:cNvPr id="108547" name="Rectangle 3"/>
          <p:cNvSpPr>
            <a:spLocks noGrp="1" noChangeArrowheads="1"/>
          </p:cNvSpPr>
          <p:nvPr>
            <p:ph type="subTitle" idx="1"/>
          </p:nvPr>
        </p:nvSpPr>
        <p:spPr>
          <a:xfrm>
            <a:off x="685800" y="1600200"/>
            <a:ext cx="8458200" cy="5257800"/>
          </a:xfrm>
        </p:spPr>
        <p:txBody>
          <a:bodyPr/>
          <a:lstStyle/>
          <a:p>
            <a:pPr algn="l" eaLnBrk="1" hangingPunct="1">
              <a:buFontTx/>
              <a:buChar char="-"/>
            </a:pPr>
            <a:r>
              <a:rPr lang="en-US" altLang="en-US" sz="3600" b="1" smtClean="0">
                <a:solidFill>
                  <a:srgbClr val="00FFFF"/>
                </a:solidFill>
              </a:rPr>
              <a:t> </a:t>
            </a:r>
            <a:r>
              <a:rPr lang="en-US" altLang="en-US" sz="2800" b="1" smtClean="0">
                <a:solidFill>
                  <a:srgbClr val="00FFFF"/>
                </a:solidFill>
              </a:rPr>
              <a:t>Thick white limit line</a:t>
            </a:r>
          </a:p>
          <a:p>
            <a:pPr algn="l" eaLnBrk="1" hangingPunct="1">
              <a:buFontTx/>
              <a:buChar char="-"/>
            </a:pPr>
            <a:r>
              <a:rPr lang="en-US" altLang="en-US" sz="2800" b="1" smtClean="0">
                <a:solidFill>
                  <a:srgbClr val="00FFFF"/>
                </a:solidFill>
              </a:rPr>
              <a:t> Crosswalk lines</a:t>
            </a:r>
          </a:p>
          <a:p>
            <a:pPr algn="l" eaLnBrk="1" hangingPunct="1">
              <a:buFontTx/>
              <a:buChar char="-"/>
            </a:pPr>
            <a:r>
              <a:rPr lang="en-US" altLang="en-US" sz="2800" b="1" smtClean="0">
                <a:solidFill>
                  <a:srgbClr val="00FFFF"/>
                </a:solidFill>
              </a:rPr>
              <a:t> Sidewalk</a:t>
            </a:r>
          </a:p>
          <a:p>
            <a:pPr algn="l" eaLnBrk="1" hangingPunct="1">
              <a:buFontTx/>
              <a:buChar char="-"/>
            </a:pPr>
            <a:r>
              <a:rPr lang="en-US" altLang="en-US" sz="2800" b="1" smtClean="0">
                <a:solidFill>
                  <a:srgbClr val="00FFFF"/>
                </a:solidFill>
              </a:rPr>
              <a:t> At a point where you can see                    without getting into the intersection.</a:t>
            </a:r>
          </a:p>
          <a:p>
            <a:pPr algn="l" eaLnBrk="1" hangingPunct="1">
              <a:buFontTx/>
              <a:buChar char="-"/>
            </a:pPr>
            <a:endParaRPr lang="en-US" altLang="en-US" sz="2800" b="1" smtClean="0">
              <a:solidFill>
                <a:srgbClr val="00FFFF"/>
              </a:solidFill>
            </a:endParaRPr>
          </a:p>
          <a:p>
            <a:pPr algn="l" eaLnBrk="1" hangingPunct="1"/>
            <a:r>
              <a:rPr lang="en-US" altLang="en-US" sz="2000" b="1" smtClean="0">
                <a:solidFill>
                  <a:schemeClr val="bg1"/>
                </a:solidFill>
              </a:rPr>
              <a:t>Thought question:</a:t>
            </a:r>
            <a:r>
              <a:rPr lang="en-US" altLang="en-US" sz="2000" b="1" smtClean="0">
                <a:solidFill>
                  <a:srgbClr val="FFFF00"/>
                </a:solidFill>
              </a:rPr>
              <a:t> </a:t>
            </a:r>
            <a:r>
              <a:rPr lang="en-US" altLang="en-US" sz="2000" b="1" i="1" smtClean="0">
                <a:solidFill>
                  <a:srgbClr val="FFFF00"/>
                </a:solidFill>
              </a:rPr>
              <a:t>Besides allowing for pedestrians                             to cross, what is another reason for stopping at the line?</a:t>
            </a:r>
          </a:p>
        </p:txBody>
      </p:sp>
      <p:sp>
        <p:nvSpPr>
          <p:cNvPr id="23556" name="WordArt 4"/>
          <p:cNvSpPr>
            <a:spLocks noChangeArrowheads="1" noChangeShapeType="1" noTextEdit="1"/>
          </p:cNvSpPr>
          <p:nvPr/>
        </p:nvSpPr>
        <p:spPr bwMode="auto">
          <a:xfrm>
            <a:off x="457200" y="457200"/>
            <a:ext cx="2657475" cy="244475"/>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rPr>
              <a:t>Let's review</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fade">
                                      <p:cBhvr>
                                        <p:cTn id="7" dur="1000"/>
                                        <p:tgtEl>
                                          <p:spTgt spid="108547">
                                            <p:txEl>
                                              <p:pRg st="0" end="0"/>
                                            </p:txEl>
                                          </p:spTgt>
                                        </p:tgtEl>
                                      </p:cBhvr>
                                    </p:animEffect>
                                    <p:anim calcmode="lin" valueType="num">
                                      <p:cBhvr>
                                        <p:cTn id="8" dur="1000" fill="hold"/>
                                        <p:tgtEl>
                                          <p:spTgt spid="1085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85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8547">
                                            <p:txEl>
                                              <p:pRg st="1" end="1"/>
                                            </p:txEl>
                                          </p:spTgt>
                                        </p:tgtEl>
                                        <p:attrNameLst>
                                          <p:attrName>style.visibility</p:attrName>
                                        </p:attrNameLst>
                                      </p:cBhvr>
                                      <p:to>
                                        <p:strVal val="visible"/>
                                      </p:to>
                                    </p:set>
                                    <p:animEffect transition="in" filter="fade">
                                      <p:cBhvr>
                                        <p:cTn id="14" dur="1000"/>
                                        <p:tgtEl>
                                          <p:spTgt spid="108547">
                                            <p:txEl>
                                              <p:pRg st="1" end="1"/>
                                            </p:txEl>
                                          </p:spTgt>
                                        </p:tgtEl>
                                      </p:cBhvr>
                                    </p:animEffect>
                                    <p:anim calcmode="lin" valueType="num">
                                      <p:cBhvr>
                                        <p:cTn id="15" dur="1000" fill="hold"/>
                                        <p:tgtEl>
                                          <p:spTgt spid="10854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85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08547">
                                            <p:txEl>
                                              <p:pRg st="2" end="2"/>
                                            </p:txEl>
                                          </p:spTgt>
                                        </p:tgtEl>
                                        <p:attrNameLst>
                                          <p:attrName>style.visibility</p:attrName>
                                        </p:attrNameLst>
                                      </p:cBhvr>
                                      <p:to>
                                        <p:strVal val="visible"/>
                                      </p:to>
                                    </p:set>
                                    <p:animEffect transition="in" filter="fade">
                                      <p:cBhvr>
                                        <p:cTn id="21" dur="1000"/>
                                        <p:tgtEl>
                                          <p:spTgt spid="108547">
                                            <p:txEl>
                                              <p:pRg st="2" end="2"/>
                                            </p:txEl>
                                          </p:spTgt>
                                        </p:tgtEl>
                                      </p:cBhvr>
                                    </p:animEffect>
                                    <p:anim calcmode="lin" valueType="num">
                                      <p:cBhvr>
                                        <p:cTn id="22" dur="1000" fill="hold"/>
                                        <p:tgtEl>
                                          <p:spTgt spid="10854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85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08547">
                                            <p:txEl>
                                              <p:pRg st="3" end="3"/>
                                            </p:txEl>
                                          </p:spTgt>
                                        </p:tgtEl>
                                        <p:attrNameLst>
                                          <p:attrName>style.visibility</p:attrName>
                                        </p:attrNameLst>
                                      </p:cBhvr>
                                      <p:to>
                                        <p:strVal val="visible"/>
                                      </p:to>
                                    </p:set>
                                    <p:animEffect transition="in" filter="fade">
                                      <p:cBhvr>
                                        <p:cTn id="28" dur="1000"/>
                                        <p:tgtEl>
                                          <p:spTgt spid="108547">
                                            <p:txEl>
                                              <p:pRg st="3" end="3"/>
                                            </p:txEl>
                                          </p:spTgt>
                                        </p:tgtEl>
                                      </p:cBhvr>
                                    </p:animEffect>
                                    <p:anim calcmode="lin" valueType="num">
                                      <p:cBhvr>
                                        <p:cTn id="29" dur="1000" fill="hold"/>
                                        <p:tgtEl>
                                          <p:spTgt spid="10854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854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08547">
                                            <p:txEl>
                                              <p:pRg st="5" end="5"/>
                                            </p:txEl>
                                          </p:spTgt>
                                        </p:tgtEl>
                                        <p:attrNameLst>
                                          <p:attrName>style.visibility</p:attrName>
                                        </p:attrNameLst>
                                      </p:cBhvr>
                                      <p:to>
                                        <p:strVal val="visible"/>
                                      </p:to>
                                    </p:set>
                                    <p:animEffect transition="in" filter="fade">
                                      <p:cBhvr>
                                        <p:cTn id="35" dur="1000"/>
                                        <p:tgtEl>
                                          <p:spTgt spid="108547">
                                            <p:txEl>
                                              <p:pRg st="5" end="5"/>
                                            </p:txEl>
                                          </p:spTgt>
                                        </p:tgtEl>
                                      </p:cBhvr>
                                    </p:animEffect>
                                    <p:anim calcmode="lin" valueType="num">
                                      <p:cBhvr>
                                        <p:cTn id="36" dur="1000" fill="hold"/>
                                        <p:tgtEl>
                                          <p:spTgt spid="108547">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0854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subTitle" idx="1"/>
          </p:nvPr>
        </p:nvSpPr>
        <p:spPr>
          <a:xfrm>
            <a:off x="838200" y="2362200"/>
            <a:ext cx="7086600" cy="2438400"/>
          </a:xfrm>
        </p:spPr>
        <p:txBody>
          <a:bodyPr/>
          <a:lstStyle/>
          <a:p>
            <a:pPr algn="l" eaLnBrk="1" hangingPunct="1">
              <a:lnSpc>
                <a:spcPct val="90000"/>
              </a:lnSpc>
            </a:pPr>
            <a:r>
              <a:rPr lang="en-US" altLang="en-US" sz="2800" b="1" i="1" smtClean="0"/>
              <a:t>Purpose:</a:t>
            </a:r>
            <a:r>
              <a:rPr lang="en-US" altLang="en-US" sz="2800" b="1" smtClean="0"/>
              <a:t> An introduction to some of the general responsibilities associated with   driving, the meaning of a drivers license,       the importance of driver education.</a:t>
            </a:r>
          </a:p>
        </p:txBody>
      </p:sp>
      <p:sp>
        <p:nvSpPr>
          <p:cNvPr id="6147" name="WordArt 3"/>
          <p:cNvSpPr>
            <a:spLocks noChangeArrowheads="1" noChangeShapeType="1" noTextEdit="1"/>
          </p:cNvSpPr>
          <p:nvPr/>
        </p:nvSpPr>
        <p:spPr bwMode="auto">
          <a:xfrm>
            <a:off x="2895600" y="1371600"/>
            <a:ext cx="3381375" cy="403225"/>
          </a:xfrm>
          <a:prstGeom prst="rect">
            <a:avLst/>
          </a:prstGeom>
        </p:spPr>
        <p:txBody>
          <a:bodyPr wrap="none" fromWordArt="1">
            <a:prstTxWarp prst="textWave2">
              <a:avLst>
                <a:gd name="adj1" fmla="val 13005"/>
                <a:gd name="adj2" fmla="val 0"/>
              </a:avLst>
            </a:prstTxWarp>
          </a:bodyPr>
          <a:lstStyle/>
          <a:p>
            <a:pPr algn="ctr"/>
            <a:r>
              <a:rPr lang="en-US" sz="3600" kern="10">
                <a:ln w="9525">
                  <a:solidFill>
                    <a:srgbClr val="000000"/>
                  </a:solidFill>
                  <a:round/>
                  <a:headEnd/>
                  <a:tailEnd/>
                </a:ln>
                <a:gradFill rotWithShape="1">
                  <a:gsLst>
                    <a:gs pos="0">
                      <a:srgbClr val="767676"/>
                    </a:gs>
                    <a:gs pos="50000">
                      <a:srgbClr val="FFFFFF"/>
                    </a:gs>
                    <a:gs pos="100000">
                      <a:srgbClr val="767676"/>
                    </a:gs>
                  </a:gsLst>
                  <a:lin ang="5400000" scaled="1"/>
                </a:gradFill>
                <a:latin typeface="Arial Black"/>
              </a:rPr>
              <a:t>Introduction</a:t>
            </a:r>
          </a:p>
        </p:txBody>
      </p:sp>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78" name="Picture 2" descr="MVC-002F"/>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Picture 3" descr="vwbug_98model_modified_lg_cl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378200"/>
            <a:ext cx="2087563"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Rectangle 4"/>
          <p:cNvSpPr>
            <a:spLocks noGrp="1" noChangeArrowheads="1"/>
          </p:cNvSpPr>
          <p:nvPr>
            <p:ph type="subTitle" idx="1"/>
          </p:nvPr>
        </p:nvSpPr>
        <p:spPr>
          <a:xfrm>
            <a:off x="0" y="5410200"/>
            <a:ext cx="9144000" cy="1447800"/>
          </a:xfrm>
          <a:solidFill>
            <a:schemeClr val="tx1"/>
          </a:solidFill>
        </p:spPr>
        <p:txBody>
          <a:bodyPr/>
          <a:lstStyle/>
          <a:p>
            <a:pPr eaLnBrk="1" hangingPunct="1"/>
            <a:r>
              <a:rPr lang="en-US" altLang="en-US" sz="2400" b="1" smtClean="0">
                <a:solidFill>
                  <a:srgbClr val="00FFFF"/>
                </a:solidFill>
              </a:rPr>
              <a:t> Cars that overshoot their stopping point may                            </a:t>
            </a:r>
            <a:r>
              <a:rPr lang="en-US" altLang="en-US" sz="2400" b="1" smtClean="0">
                <a:solidFill>
                  <a:schemeClr val="hlink"/>
                </a:solidFill>
              </a:rPr>
              <a:t>cause other drivers to over react. </a:t>
            </a:r>
            <a:r>
              <a:rPr lang="en-US" altLang="en-US" sz="2400" b="1" smtClean="0">
                <a:solidFill>
                  <a:srgbClr val="00FFFF"/>
                </a:solidFill>
              </a:rPr>
              <a:t>They may over brake, causing a rear-end collision. </a:t>
            </a:r>
          </a:p>
          <a:p>
            <a:pPr algn="l" eaLnBrk="1" hangingPunct="1"/>
            <a:r>
              <a:rPr lang="en-US" altLang="en-US" sz="2400" b="1" smtClean="0">
                <a:solidFill>
                  <a:srgbClr val="00FFFF"/>
                </a:solidFill>
              </a:rPr>
              <a:t> </a:t>
            </a:r>
          </a:p>
        </p:txBody>
      </p:sp>
      <p:sp>
        <p:nvSpPr>
          <p:cNvPr id="82949" name="Rectangle 5"/>
          <p:cNvSpPr>
            <a:spLocks noChangeArrowheads="1"/>
          </p:cNvSpPr>
          <p:nvPr/>
        </p:nvSpPr>
        <p:spPr bwMode="auto">
          <a:xfrm>
            <a:off x="228600" y="152400"/>
            <a:ext cx="3124200" cy="1447800"/>
          </a:xfrm>
          <a:prstGeom prst="rect">
            <a:avLst/>
          </a:prstGeom>
          <a:gradFill rotWithShape="1">
            <a:gsLst>
              <a:gs pos="0">
                <a:srgbClr val="007676"/>
              </a:gs>
              <a:gs pos="50000">
                <a:srgbClr val="00FFFF"/>
              </a:gs>
              <a:gs pos="100000">
                <a:srgbClr val="007676"/>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000" b="1"/>
              <a:t>Always stop at</a:t>
            </a:r>
          </a:p>
          <a:p>
            <a:pPr algn="ctr">
              <a:spcBef>
                <a:spcPct val="0"/>
              </a:spcBef>
              <a:buFontTx/>
              <a:buNone/>
            </a:pPr>
            <a:r>
              <a:rPr lang="en-US" altLang="en-US" sz="2000" b="1"/>
              <a:t>the designated </a:t>
            </a:r>
          </a:p>
          <a:p>
            <a:pPr algn="ctr">
              <a:spcBef>
                <a:spcPct val="0"/>
              </a:spcBef>
              <a:buFontTx/>
              <a:buNone/>
            </a:pPr>
            <a:r>
              <a:rPr lang="en-US" altLang="en-US" sz="2000" b="1"/>
              <a:t>stopping point!</a:t>
            </a:r>
          </a:p>
        </p:txBody>
      </p:sp>
      <p:sp>
        <p:nvSpPr>
          <p:cNvPr id="82950" name="Line 6"/>
          <p:cNvSpPr>
            <a:spLocks noChangeShapeType="1"/>
          </p:cNvSpPr>
          <p:nvPr/>
        </p:nvSpPr>
        <p:spPr bwMode="auto">
          <a:xfrm flipH="1">
            <a:off x="8153400" y="3276600"/>
            <a:ext cx="304800" cy="609600"/>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82947"/>
                                        </p:tgtEl>
                                        <p:attrNameLst>
                                          <p:attrName>style.visibility</p:attrName>
                                        </p:attrNameLst>
                                      </p:cBhvr>
                                      <p:to>
                                        <p:strVal val="visible"/>
                                      </p:to>
                                    </p:set>
                                    <p:anim calcmode="lin" valueType="num">
                                      <p:cBhvr additive="base">
                                        <p:cTn id="7" dur="500" fill="hold"/>
                                        <p:tgtEl>
                                          <p:spTgt spid="82947"/>
                                        </p:tgtEl>
                                        <p:attrNameLst>
                                          <p:attrName>ppt_x</p:attrName>
                                        </p:attrNameLst>
                                      </p:cBhvr>
                                      <p:tavLst>
                                        <p:tav tm="0">
                                          <p:val>
                                            <p:strVal val="1+#ppt_w/2"/>
                                          </p:val>
                                        </p:tav>
                                        <p:tav tm="100000">
                                          <p:val>
                                            <p:strVal val="#ppt_x"/>
                                          </p:val>
                                        </p:tav>
                                      </p:tavLst>
                                    </p:anim>
                                    <p:anim calcmode="lin" valueType="num">
                                      <p:cBhvr additive="base">
                                        <p:cTn id="8" dur="500" fill="hold"/>
                                        <p:tgtEl>
                                          <p:spTgt spid="8294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par>
                          <p:cTn id="9" fill="hold" nodeType="afterGroup">
                            <p:stCondLst>
                              <p:cond delay="500"/>
                            </p:stCondLst>
                            <p:childTnLst>
                              <p:par>
                                <p:cTn id="10" presetID="23" presetClass="entr" presetSubtype="288" fill="hold" grpId="0" nodeType="afterEffect">
                                  <p:stCondLst>
                                    <p:cond delay="2000"/>
                                  </p:stCondLst>
                                  <p:childTnLst>
                                    <p:set>
                                      <p:cBhvr>
                                        <p:cTn id="11" dur="1" fill="hold">
                                          <p:stCondLst>
                                            <p:cond delay="0"/>
                                          </p:stCondLst>
                                        </p:cTn>
                                        <p:tgtEl>
                                          <p:spTgt spid="82948">
                                            <p:txEl>
                                              <p:charRg st="4294967295" end="4294967295"/>
                                            </p:txEl>
                                          </p:spTgt>
                                        </p:tgtEl>
                                        <p:attrNameLst>
                                          <p:attrName>style.visibility</p:attrName>
                                        </p:attrNameLst>
                                      </p:cBhvr>
                                      <p:to>
                                        <p:strVal val="visible"/>
                                      </p:to>
                                    </p:set>
                                    <p:anim calcmode="lin" valueType="num">
                                      <p:cBhvr>
                                        <p:cTn id="12" dur="500" fill="hold"/>
                                        <p:tgtEl>
                                          <p:spTgt spid="82948">
                                            <p:txEl>
                                              <p:charRg st="4294967295" end="4294967295"/>
                                            </p:txEl>
                                          </p:spTgt>
                                        </p:tgtEl>
                                        <p:attrNameLst>
                                          <p:attrName>ppt_w</p:attrName>
                                        </p:attrNameLst>
                                      </p:cBhvr>
                                      <p:tavLst>
                                        <p:tav tm="0">
                                          <p:val>
                                            <p:strVal val="4/3*#ppt_w"/>
                                          </p:val>
                                        </p:tav>
                                        <p:tav tm="100000">
                                          <p:val>
                                            <p:strVal val="#ppt_w"/>
                                          </p:val>
                                        </p:tav>
                                      </p:tavLst>
                                    </p:anim>
                                    <p:anim calcmode="lin" valueType="num">
                                      <p:cBhvr>
                                        <p:cTn id="13" dur="500" fill="hold"/>
                                        <p:tgtEl>
                                          <p:spTgt spid="82948">
                                            <p:txEl>
                                              <p:charRg st="4294967295" end="4294967295"/>
                                            </p:txEl>
                                          </p:spTgt>
                                        </p:tgtEl>
                                        <p:attrNameLst>
                                          <p:attrName>ppt_h</p:attrName>
                                        </p:attrNameLst>
                                      </p:cBhvr>
                                      <p:tavLst>
                                        <p:tav tm="0">
                                          <p:val>
                                            <p:strVal val="4/3*#ppt_h"/>
                                          </p:val>
                                        </p:tav>
                                        <p:tav tm="100000">
                                          <p:val>
                                            <p:strVal val="#ppt_h"/>
                                          </p:val>
                                        </p:tav>
                                      </p:tavLst>
                                    </p:anim>
                                  </p:childTnLst>
                                </p:cTn>
                              </p:par>
                            </p:childTnLst>
                          </p:cTn>
                        </p:par>
                        <p:par>
                          <p:cTn id="14" fill="hold" nodeType="afterGroup">
                            <p:stCondLst>
                              <p:cond delay="3000"/>
                            </p:stCondLst>
                            <p:childTnLst>
                              <p:par>
                                <p:cTn id="15" presetID="23" presetClass="entr" presetSubtype="288" fill="hold" grpId="0" nodeType="afterEffect">
                                  <p:stCondLst>
                                    <p:cond delay="2000"/>
                                  </p:stCondLst>
                                  <p:childTnLst>
                                    <p:set>
                                      <p:cBhvr>
                                        <p:cTn id="16" dur="1" fill="hold">
                                          <p:stCondLst>
                                            <p:cond delay="0"/>
                                          </p:stCondLst>
                                        </p:cTn>
                                        <p:tgtEl>
                                          <p:spTgt spid="82950"/>
                                        </p:tgtEl>
                                        <p:attrNameLst>
                                          <p:attrName>style.visibility</p:attrName>
                                        </p:attrNameLst>
                                      </p:cBhvr>
                                      <p:to>
                                        <p:strVal val="visible"/>
                                      </p:to>
                                    </p:set>
                                    <p:anim calcmode="lin" valueType="num">
                                      <p:cBhvr>
                                        <p:cTn id="17" dur="500" fill="hold"/>
                                        <p:tgtEl>
                                          <p:spTgt spid="82950"/>
                                        </p:tgtEl>
                                        <p:attrNameLst>
                                          <p:attrName>ppt_w</p:attrName>
                                        </p:attrNameLst>
                                      </p:cBhvr>
                                      <p:tavLst>
                                        <p:tav tm="0">
                                          <p:val>
                                            <p:strVal val="4/3*#ppt_w"/>
                                          </p:val>
                                        </p:tav>
                                        <p:tav tm="100000">
                                          <p:val>
                                            <p:strVal val="#ppt_w"/>
                                          </p:val>
                                        </p:tav>
                                      </p:tavLst>
                                    </p:anim>
                                    <p:anim calcmode="lin" valueType="num">
                                      <p:cBhvr>
                                        <p:cTn id="18" dur="500" fill="hold"/>
                                        <p:tgtEl>
                                          <p:spTgt spid="82950"/>
                                        </p:tgtEl>
                                        <p:attrNameLst>
                                          <p:attrName>ppt_h</p:attrName>
                                        </p:attrNameLst>
                                      </p:cBhvr>
                                      <p:tavLst>
                                        <p:tav tm="0">
                                          <p:val>
                                            <p:strVal val="4/3*#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2949"/>
                                        </p:tgtEl>
                                        <p:attrNameLst>
                                          <p:attrName>style.visibility</p:attrName>
                                        </p:attrNameLst>
                                      </p:cBhvr>
                                      <p:to>
                                        <p:strVal val="visible"/>
                                      </p:to>
                                    </p:set>
                                    <p:animEffect transition="in" filter="dissolve">
                                      <p:cBhvr>
                                        <p:cTn id="23" dur="500"/>
                                        <p:tgtEl>
                                          <p:spTgt spid="82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autoUpdateAnimBg="0"/>
      <p:bldP spid="82949" grpId="0" animBg="1" autoUpdateAnimBg="0"/>
      <p:bldP spid="8295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7"/>
          <p:cNvSpPr>
            <a:spLocks noChangeArrowheads="1"/>
          </p:cNvSpPr>
          <p:nvPr/>
        </p:nvSpPr>
        <p:spPr bwMode="auto">
          <a:xfrm>
            <a:off x="304800" y="2819400"/>
            <a:ext cx="8305800" cy="762000"/>
          </a:xfrm>
          <a:prstGeom prst="rect">
            <a:avLst/>
          </a:prstGeom>
          <a:gradFill rotWithShape="0">
            <a:gsLst>
              <a:gs pos="0">
                <a:srgbClr val="99CCFF"/>
              </a:gs>
              <a:gs pos="50000">
                <a:schemeClr val="bg1"/>
              </a:gs>
              <a:gs pos="100000">
                <a:srgbClr val="99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0" b="1" i="1"/>
              <a:t>This shape is used exclusively for </a:t>
            </a:r>
            <a:r>
              <a:rPr lang="en-US" sz="2000" b="1" i="1">
                <a:solidFill>
                  <a:srgbClr val="FF3300"/>
                </a:solidFill>
              </a:rPr>
              <a:t>yield signs</a:t>
            </a:r>
          </a:p>
        </p:txBody>
      </p:sp>
      <p:sp>
        <p:nvSpPr>
          <p:cNvPr id="6154" name="Rectangle 10"/>
          <p:cNvSpPr>
            <a:spLocks noChangeArrowheads="1"/>
          </p:cNvSpPr>
          <p:nvPr/>
        </p:nvSpPr>
        <p:spPr bwMode="auto">
          <a:xfrm>
            <a:off x="3733800" y="3962400"/>
            <a:ext cx="47244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000" b="1" i="1"/>
              <a:t>    The driver should immediately recognize that they are yield to other drivers or pedestrians.    This may require slowing down and being ready to stop for other traffic including bicycles and pedestrians…as they have the right of way.</a:t>
            </a:r>
          </a:p>
        </p:txBody>
      </p:sp>
      <p:pic>
        <p:nvPicPr>
          <p:cNvPr id="25604" name="Picture 11"/>
          <p:cNvPicPr>
            <a:picLocks noChangeAspect="1" noChangeArrowheads="1"/>
          </p:cNvPicPr>
          <p:nvPr/>
        </p:nvPicPr>
        <p:blipFill>
          <a:blip r:embed="rId2" cstate="print">
            <a:lum bright="-100000"/>
            <a:extLst>
              <a:ext uri="{28A0092B-C50C-407E-A947-70E740481C1C}">
                <a14:useLocalDpi xmlns:a14="http://schemas.microsoft.com/office/drawing/2010/main" val="0"/>
              </a:ext>
            </a:extLst>
          </a:blip>
          <a:srcRect/>
          <a:stretch>
            <a:fillRect/>
          </a:stretch>
        </p:blipFill>
        <p:spPr bwMode="auto">
          <a:xfrm>
            <a:off x="381000" y="3962400"/>
            <a:ext cx="31242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6" name="Picture 12" descr="DEO001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844925"/>
            <a:ext cx="3657600"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14"/>
          <p:cNvSpPr>
            <a:spLocks noChangeArrowheads="1"/>
          </p:cNvSpPr>
          <p:nvPr/>
        </p:nvSpPr>
        <p:spPr bwMode="auto">
          <a:xfrm>
            <a:off x="228600" y="304800"/>
            <a:ext cx="198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1200" b="1"/>
              <a:t>Signs, Signals,</a:t>
            </a:r>
          </a:p>
          <a:p>
            <a:pPr eaLnBrk="1" hangingPunct="1">
              <a:lnSpc>
                <a:spcPct val="90000"/>
              </a:lnSpc>
              <a:buFontTx/>
              <a:buNone/>
            </a:pPr>
            <a:r>
              <a:rPr lang="en-US" altLang="en-US" sz="1200" b="1"/>
              <a:t>and Road markings</a:t>
            </a:r>
          </a:p>
        </p:txBody>
      </p:sp>
      <p:sp>
        <p:nvSpPr>
          <p:cNvPr id="25607" name="Rectangle 2"/>
          <p:cNvSpPr>
            <a:spLocks noChangeArrowheads="1"/>
          </p:cNvSpPr>
          <p:nvPr/>
        </p:nvSpPr>
        <p:spPr bwMode="auto">
          <a:xfrm>
            <a:off x="381000" y="1447800"/>
            <a:ext cx="8458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000" b="1"/>
              <a:t>          Traffic signs have shapes that denote specific meaning.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4000"/>
                                  </p:stCondLst>
                                  <p:childTnLst>
                                    <p:set>
                                      <p:cBhvr>
                                        <p:cTn id="6" dur="1" fill="hold">
                                          <p:stCondLst>
                                            <p:cond delay="0"/>
                                          </p:stCondLst>
                                        </p:cTn>
                                        <p:tgtEl>
                                          <p:spTgt spid="6156"/>
                                        </p:tgtEl>
                                        <p:attrNameLst>
                                          <p:attrName>style.visibility</p:attrName>
                                        </p:attrNameLst>
                                      </p:cBhvr>
                                      <p:to>
                                        <p:strVal val="visible"/>
                                      </p:to>
                                    </p:set>
                                    <p:anim calcmode="lin" valueType="num">
                                      <p:cBhvr>
                                        <p:cTn id="7" dur="500" fill="hold"/>
                                        <p:tgtEl>
                                          <p:spTgt spid="6156"/>
                                        </p:tgtEl>
                                        <p:attrNameLst>
                                          <p:attrName>ppt_w</p:attrName>
                                        </p:attrNameLst>
                                      </p:cBhvr>
                                      <p:tavLst>
                                        <p:tav tm="0">
                                          <p:val>
                                            <p:strVal val="2/3*#ppt_w"/>
                                          </p:val>
                                        </p:tav>
                                        <p:tav tm="100000">
                                          <p:val>
                                            <p:strVal val="#ppt_w"/>
                                          </p:val>
                                        </p:tav>
                                      </p:tavLst>
                                    </p:anim>
                                    <p:anim calcmode="lin" valueType="num">
                                      <p:cBhvr>
                                        <p:cTn id="8" dur="500" fill="hold"/>
                                        <p:tgtEl>
                                          <p:spTgt spid="6156"/>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154">
                                            <p:txEl>
                                              <p:pRg st="0" end="0"/>
                                            </p:txEl>
                                          </p:spTgt>
                                        </p:tgtEl>
                                        <p:attrNameLst>
                                          <p:attrName>style.visibility</p:attrName>
                                        </p:attrNameLst>
                                      </p:cBhvr>
                                      <p:to>
                                        <p:strVal val="visible"/>
                                      </p:to>
                                    </p:set>
                                    <p:animEffect transition="in" filter="wipe(left)">
                                      <p:cBhvr>
                                        <p:cTn id="13" dur="500"/>
                                        <p:tgtEl>
                                          <p:spTgt spid="61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j0071030.wav">
            <a:hlinkClick r:id="" action="ppaction://media"/>
          </p:cNvPr>
          <p:cNvPicPr>
            <a:picLocks noRot="1" noChangeAspect="1" noChangeArrowheads="1"/>
          </p:cNvPicPr>
          <p:nvPr>
            <a:wavAudioFile r:embed="rId1" name="j0074730.wav"/>
          </p:nvPr>
        </p:nvPicPr>
        <p:blipFill>
          <a:blip r:embed="rId3">
            <a:extLst>
              <a:ext uri="{28A0092B-C50C-407E-A947-70E740481C1C}">
                <a14:useLocalDpi xmlns:a14="http://schemas.microsoft.com/office/drawing/2010/main" val="0"/>
              </a:ext>
            </a:extLst>
          </a:blip>
          <a:srcRect/>
          <a:stretch>
            <a:fillRect/>
          </a:stretch>
        </p:blipFill>
        <p:spPr bwMode="auto">
          <a:xfrm>
            <a:off x="5867400" y="44196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descr="MVC-002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6688"/>
            <a:ext cx="9144000" cy="7024688"/>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469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0400" y="3352800"/>
            <a:ext cx="15240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2286000"/>
            <a:ext cx="5334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69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3276600"/>
            <a:ext cx="1074738"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5" name="Rectangle 7"/>
          <p:cNvSpPr>
            <a:spLocks noChangeArrowheads="1"/>
          </p:cNvSpPr>
          <p:nvPr/>
        </p:nvSpPr>
        <p:spPr bwMode="auto">
          <a:xfrm>
            <a:off x="0" y="-228600"/>
            <a:ext cx="9144000" cy="1066800"/>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2000" b="1" dirty="0"/>
          </a:p>
          <a:p>
            <a:pPr algn="ctr" eaLnBrk="0" hangingPunct="0">
              <a:defRPr/>
            </a:pPr>
            <a:r>
              <a:rPr lang="en-US" sz="2000" b="1" dirty="0"/>
              <a:t>Following the </a:t>
            </a:r>
            <a:r>
              <a:rPr lang="en-US" sz="2000" b="1" i="1" dirty="0"/>
              <a:t>letter of the law</a:t>
            </a:r>
          </a:p>
          <a:p>
            <a:pPr algn="ctr" eaLnBrk="0" hangingPunct="0">
              <a:defRPr/>
            </a:pPr>
            <a:r>
              <a:rPr lang="en-US" sz="2000" b="1" i="1" dirty="0"/>
              <a:t> </a:t>
            </a:r>
            <a:r>
              <a:rPr lang="en-US" sz="2000" b="1" dirty="0"/>
              <a:t>could save you a lot of pain and suffering.</a:t>
            </a:r>
          </a:p>
          <a:p>
            <a:pPr algn="ctr" eaLnBrk="0" hangingPunct="0">
              <a:defRPr/>
            </a:pPr>
            <a:endParaRPr lang="en-US" sz="2000" b="1" i="1" dirty="0"/>
          </a:p>
        </p:txBody>
      </p:sp>
      <p:sp>
        <p:nvSpPr>
          <p:cNvPr id="114697" name="Rectangle 9"/>
          <p:cNvSpPr>
            <a:spLocks noChangeArrowheads="1"/>
          </p:cNvSpPr>
          <p:nvPr/>
        </p:nvSpPr>
        <p:spPr bwMode="auto">
          <a:xfrm>
            <a:off x="0" y="6096000"/>
            <a:ext cx="9144000" cy="762000"/>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pPr>
            <a:r>
              <a:rPr lang="en-US" altLang="en-US" sz="2000" b="1">
                <a:solidFill>
                  <a:schemeClr val="bg1"/>
                </a:solidFill>
              </a:rPr>
              <a:t>Failure to yield the right-of-way to others drivers is                                                     one of the top five causes of accidents in the U.S.</a:t>
            </a:r>
          </a:p>
        </p:txBody>
      </p:sp>
      <p:sp>
        <p:nvSpPr>
          <p:cNvPr id="114698" name="Rectangle 10"/>
          <p:cNvSpPr>
            <a:spLocks noChangeArrowheads="1"/>
          </p:cNvSpPr>
          <p:nvPr/>
        </p:nvSpPr>
        <p:spPr bwMode="auto">
          <a:xfrm>
            <a:off x="0" y="5638800"/>
            <a:ext cx="9144000" cy="457200"/>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pPr>
            <a:r>
              <a:rPr lang="en-US" altLang="en-US" sz="2000" b="1">
                <a:solidFill>
                  <a:schemeClr val="bg1"/>
                </a:solidFill>
              </a:rPr>
              <a:t>1000’s of accidents are caused by drivers failing to yield.</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114697"/>
                                        </p:tgtEl>
                                        <p:attrNameLst>
                                          <p:attrName>style.visibility</p:attrName>
                                        </p:attrNameLst>
                                      </p:cBhvr>
                                      <p:to>
                                        <p:strVal val="visible"/>
                                      </p:to>
                                    </p:set>
                                    <p:animEffect transition="in" filter="wipe(up)">
                                      <p:cBhvr>
                                        <p:cTn id="7" dur="500"/>
                                        <p:tgtEl>
                                          <p:spTgt spid="114697"/>
                                        </p:tgtEl>
                                      </p:cBhvr>
                                    </p:animEffect>
                                  </p:childTnLst>
                                </p:cTn>
                              </p:par>
                            </p:childTnLst>
                          </p:cTn>
                        </p:par>
                        <p:par>
                          <p:cTn id="8" fill="hold" nodeType="afterGroup">
                            <p:stCondLst>
                              <p:cond delay="1000"/>
                            </p:stCondLst>
                            <p:childTnLst>
                              <p:par>
                                <p:cTn id="9" presetID="23" presetClass="entr" presetSubtype="36" fill="hold" nodeType="afterEffect">
                                  <p:stCondLst>
                                    <p:cond delay="3000"/>
                                  </p:stCondLst>
                                  <p:childTnLst>
                                    <p:set>
                                      <p:cBhvr>
                                        <p:cTn id="10" dur="1" fill="hold">
                                          <p:stCondLst>
                                            <p:cond delay="0"/>
                                          </p:stCondLst>
                                        </p:cTn>
                                        <p:tgtEl>
                                          <p:spTgt spid="114694"/>
                                        </p:tgtEl>
                                        <p:attrNameLst>
                                          <p:attrName>style.visibility</p:attrName>
                                        </p:attrNameLst>
                                      </p:cBhvr>
                                      <p:to>
                                        <p:strVal val="visible"/>
                                      </p:to>
                                    </p:set>
                                    <p:anim calcmode="lin" valueType="num">
                                      <p:cBhvr>
                                        <p:cTn id="11" dur="1000" fill="hold"/>
                                        <p:tgtEl>
                                          <p:spTgt spid="114694"/>
                                        </p:tgtEl>
                                        <p:attrNameLst>
                                          <p:attrName>ppt_w</p:attrName>
                                        </p:attrNameLst>
                                      </p:cBhvr>
                                      <p:tavLst>
                                        <p:tav tm="0">
                                          <p:val>
                                            <p:strVal val="(6*min(max(#ppt_w*#ppt_h,.3),1)-7.4)/-.7*#ppt_w"/>
                                          </p:val>
                                        </p:tav>
                                        <p:tav tm="100000">
                                          <p:val>
                                            <p:strVal val="#ppt_w"/>
                                          </p:val>
                                        </p:tav>
                                      </p:tavLst>
                                    </p:anim>
                                    <p:anim calcmode="lin" valueType="num">
                                      <p:cBhvr>
                                        <p:cTn id="12" dur="1000" fill="hold"/>
                                        <p:tgtEl>
                                          <p:spTgt spid="114694"/>
                                        </p:tgtEl>
                                        <p:attrNameLst>
                                          <p:attrName>ppt_h</p:attrName>
                                        </p:attrNameLst>
                                      </p:cBhvr>
                                      <p:tavLst>
                                        <p:tav tm="0">
                                          <p:val>
                                            <p:strVal val="(6*min(max(#ppt_w*#ppt_h,.3),1)-7.4)/-.7*#ppt_h"/>
                                          </p:val>
                                        </p:tav>
                                        <p:tav tm="100000">
                                          <p:val>
                                            <p:strVal val="#ppt_h"/>
                                          </p:val>
                                        </p:tav>
                                      </p:tavLst>
                                    </p:anim>
                                    <p:anim calcmode="lin" valueType="num">
                                      <p:cBhvr>
                                        <p:cTn id="13" dur="1000" fill="hold"/>
                                        <p:tgtEl>
                                          <p:spTgt spid="114694"/>
                                        </p:tgtEl>
                                        <p:attrNameLst>
                                          <p:attrName>ppt_x</p:attrName>
                                        </p:attrNameLst>
                                      </p:cBhvr>
                                      <p:tavLst>
                                        <p:tav tm="0">
                                          <p:val>
                                            <p:fltVal val="0.5"/>
                                          </p:val>
                                        </p:tav>
                                        <p:tav tm="100000">
                                          <p:val>
                                            <p:strVal val="#ppt_x"/>
                                          </p:val>
                                        </p:tav>
                                      </p:tavLst>
                                    </p:anim>
                                    <p:anim calcmode="lin" valueType="num">
                                      <p:cBhvr>
                                        <p:cTn id="14" dur="1000" fill="hold"/>
                                        <p:tgtEl>
                                          <p:spTgt spid="114694"/>
                                        </p:tgtEl>
                                        <p:attrNameLst>
                                          <p:attrName>ppt_y</p:attrName>
                                        </p:attrNameLst>
                                      </p:cBhvr>
                                      <p:tavLst>
                                        <p:tav tm="0">
                                          <p:val>
                                            <p:strVal val="1+(6*min(max(#ppt_w*#ppt_h,.3),1)-7.4)/-.7*#ppt_h/2"/>
                                          </p:val>
                                        </p:tav>
                                        <p:tav tm="100000">
                                          <p:val>
                                            <p:strVal val="#ppt_y"/>
                                          </p:val>
                                        </p:tav>
                                      </p:tavLst>
                                    </p:anim>
                                  </p:childTnLst>
                                </p:cTn>
                              </p:par>
                            </p:childTnLst>
                          </p:cTn>
                        </p:par>
                        <p:par>
                          <p:cTn id="15" fill="hold" nodeType="afterGroup">
                            <p:stCondLst>
                              <p:cond delay="5000"/>
                            </p:stCondLst>
                            <p:childTnLst>
                              <p:par>
                                <p:cTn id="16" presetID="1" presetClass="mediacall" presetSubtype="0" fill="hold" nodeType="afterEffect">
                                  <p:stCondLst>
                                    <p:cond delay="0"/>
                                  </p:stCondLst>
                                  <p:childTnLst>
                                    <p:cmd type="call" cmd="playFrom(0.0)">
                                      <p:cBhvr>
                                        <p:cTn id="17" dur="1" fill="hold"/>
                                        <p:tgtEl>
                                          <p:spTgt spid="114690"/>
                                        </p:tgtEl>
                                      </p:cBhvr>
                                    </p:cmd>
                                  </p:childTnLst>
                                </p:cTn>
                              </p:par>
                              <p:par>
                                <p:cTn id="18" presetID="7" presetClass="entr" presetSubtype="8" fill="hold" nodeType="withEffect">
                                  <p:stCondLst>
                                    <p:cond delay="1500"/>
                                  </p:stCondLst>
                                  <p:childTnLst>
                                    <p:set>
                                      <p:cBhvr>
                                        <p:cTn id="19" dur="1" fill="hold">
                                          <p:stCondLst>
                                            <p:cond delay="0"/>
                                          </p:stCondLst>
                                        </p:cTn>
                                        <p:tgtEl>
                                          <p:spTgt spid="114692"/>
                                        </p:tgtEl>
                                        <p:attrNameLst>
                                          <p:attrName>style.visibility</p:attrName>
                                        </p:attrNameLst>
                                      </p:cBhvr>
                                      <p:to>
                                        <p:strVal val="visible"/>
                                      </p:to>
                                    </p:set>
                                    <p:anim calcmode="lin" valueType="num">
                                      <p:cBhvr additive="base">
                                        <p:cTn id="20" dur="500" fill="hold"/>
                                        <p:tgtEl>
                                          <p:spTgt spid="114692"/>
                                        </p:tgtEl>
                                        <p:attrNameLst>
                                          <p:attrName>ppt_x</p:attrName>
                                        </p:attrNameLst>
                                      </p:cBhvr>
                                      <p:tavLst>
                                        <p:tav tm="0">
                                          <p:val>
                                            <p:strVal val="0-#ppt_w/2"/>
                                          </p:val>
                                        </p:tav>
                                        <p:tav tm="100000">
                                          <p:val>
                                            <p:strVal val="#ppt_x"/>
                                          </p:val>
                                        </p:tav>
                                      </p:tavLst>
                                    </p:anim>
                                    <p:anim calcmode="lin" valueType="num">
                                      <p:cBhvr additive="base">
                                        <p:cTn id="21" dur="500" fill="hold"/>
                                        <p:tgtEl>
                                          <p:spTgt spid="114692"/>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14698"/>
                                        </p:tgtEl>
                                        <p:attrNameLst>
                                          <p:attrName>style.visibility</p:attrName>
                                        </p:attrNameLst>
                                      </p:cBhvr>
                                      <p:to>
                                        <p:strVal val="visible"/>
                                      </p:to>
                                    </p:set>
                                    <p:animEffect transition="in" filter="wipe(up)">
                                      <p:cBhvr>
                                        <p:cTn id="26" dur="500"/>
                                        <p:tgtEl>
                                          <p:spTgt spid="11469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114695"/>
                                        </p:tgtEl>
                                        <p:attrNameLst>
                                          <p:attrName>style.visibility</p:attrName>
                                        </p:attrNameLst>
                                      </p:cBhvr>
                                      <p:to>
                                        <p:strVal val="visible"/>
                                      </p:to>
                                    </p:set>
                                    <p:animEffect transition="in" filter="box(out)">
                                      <p:cBhvr>
                                        <p:cTn id="31" dur="500"/>
                                        <p:tgtEl>
                                          <p:spTgt spid="11469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2">
                <p:cTn id="32" fill="hold" display="0">
                  <p:stCondLst>
                    <p:cond delay="indefinite"/>
                  </p:stCondLst>
                  <p:endCondLst>
                    <p:cond evt="onPrev" delay="0">
                      <p:tgtEl>
                        <p:sldTgt/>
                      </p:tgtEl>
                    </p:cond>
                    <p:cond evt="onStopAudio" delay="0">
                      <p:tgtEl>
                        <p:sldTgt/>
                      </p:tgtEl>
                    </p:cond>
                  </p:endCondLst>
                </p:cTn>
                <p:tgtEl>
                  <p:spTgt spid="114690"/>
                </p:tgtEl>
              </p:cMediaNode>
            </p:audio>
          </p:childTnLst>
        </p:cTn>
      </p:par>
    </p:tnLst>
    <p:bldLst>
      <p:bldP spid="114695" grpId="0" animBg="1"/>
      <p:bldP spid="114697" grpId="0" animBg="1"/>
      <p:bldP spid="11469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0" name="Picture 2" descr="MVC-002S"/>
          <p:cNvPicPr>
            <a:picLocks noChangeAspect="1" noChangeArrowheads="1"/>
          </p:cNvPicPr>
          <p:nvPr/>
        </p:nvPicPr>
        <p:blipFill>
          <a:blip r:embed="rId2">
            <a:extLst>
              <a:ext uri="{28A0092B-C50C-407E-A947-70E740481C1C}">
                <a14:useLocalDpi xmlns:a14="http://schemas.microsoft.com/office/drawing/2010/main" val="0"/>
              </a:ext>
            </a:extLst>
          </a:blip>
          <a:srcRect t="-15137" r="10704"/>
          <a:stretch>
            <a:fillRect/>
          </a:stretch>
        </p:blipFill>
        <p:spPr bwMode="auto">
          <a:xfrm>
            <a:off x="0" y="-838200"/>
            <a:ext cx="9163050" cy="769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noChangeArrowheads="1"/>
          </p:cNvSpPr>
          <p:nvPr/>
        </p:nvSpPr>
        <p:spPr bwMode="auto">
          <a:xfrm>
            <a:off x="0" y="5334000"/>
            <a:ext cx="9144000" cy="15240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ct val="90000"/>
              </a:lnSpc>
              <a:spcBef>
                <a:spcPct val="0"/>
              </a:spcBef>
              <a:buFontTx/>
              <a:buNone/>
            </a:pPr>
            <a:r>
              <a:rPr lang="en-US" altLang="en-US" b="1">
                <a:solidFill>
                  <a:srgbClr val="00FFFF"/>
                </a:solidFill>
              </a:rPr>
              <a:t>What will you do as you                          approach this yield sign?</a:t>
            </a:r>
          </a:p>
        </p:txBody>
      </p:sp>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0" y="3495675"/>
            <a:ext cx="15240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3" name="Rectangle 5"/>
          <p:cNvSpPr>
            <a:spLocks noGrp="1" noChangeArrowheads="1"/>
          </p:cNvSpPr>
          <p:nvPr>
            <p:ph type="body" idx="1"/>
          </p:nvPr>
        </p:nvSpPr>
        <p:spPr>
          <a:xfrm>
            <a:off x="304800" y="4343400"/>
            <a:ext cx="8077200" cy="990600"/>
          </a:xfrm>
          <a:noFill/>
          <a:effectLst>
            <a:outerShdw dist="28398" dir="1593903" algn="ctr" rotWithShape="0">
              <a:schemeClr val="tx1"/>
            </a:outerShdw>
          </a:effectLst>
        </p:spPr>
        <p:txBody>
          <a:bodyPr/>
          <a:lstStyle/>
          <a:p>
            <a:pPr algn="ctr" eaLnBrk="1" hangingPunct="1">
              <a:lnSpc>
                <a:spcPct val="80000"/>
              </a:lnSpc>
              <a:buFontTx/>
              <a:buNone/>
            </a:pPr>
            <a:r>
              <a:rPr lang="en-US" altLang="en-US" sz="2400" b="1" i="1" smtClean="0">
                <a:solidFill>
                  <a:schemeClr val="bg1"/>
                </a:solidFill>
              </a:rPr>
              <a:t>   </a:t>
            </a:r>
            <a:r>
              <a:rPr lang="en-US" altLang="en-US" sz="2000" b="1" i="1" smtClean="0">
                <a:solidFill>
                  <a:schemeClr val="bg1"/>
                </a:solidFill>
              </a:rPr>
              <a:t>SLOW  DOWN  AND  BEGIN  CHECKING</a:t>
            </a:r>
          </a:p>
          <a:p>
            <a:pPr algn="ctr" eaLnBrk="1" hangingPunct="1">
              <a:lnSpc>
                <a:spcPct val="80000"/>
              </a:lnSpc>
              <a:buFontTx/>
              <a:buNone/>
            </a:pPr>
            <a:r>
              <a:rPr lang="en-US" altLang="en-US" sz="2000" b="1" i="1" smtClean="0">
                <a:solidFill>
                  <a:schemeClr val="bg1"/>
                </a:solidFill>
              </a:rPr>
              <a:t> AS  EARLY  AS  POSSIBLE.</a:t>
            </a:r>
            <a:r>
              <a:rPr lang="en-US" altLang="en-US" sz="2400" b="1" i="1" smtClean="0">
                <a:solidFill>
                  <a:schemeClr val="bg1"/>
                </a:solidFill>
              </a:rPr>
              <a:t> You may have to stop.</a:t>
            </a:r>
          </a:p>
        </p:txBody>
      </p:sp>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6700" y="2359025"/>
            <a:ext cx="571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 y="-152400"/>
            <a:ext cx="9220200" cy="381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3000"/>
                                  </p:stCondLst>
                                  <p:childTnLst>
                                    <p:set>
                                      <p:cBhvr>
                                        <p:cTn id="6" dur="1" fill="hold">
                                          <p:stCondLst>
                                            <p:cond delay="0"/>
                                          </p:stCondLst>
                                        </p:cTn>
                                        <p:tgtEl>
                                          <p:spTgt spid="7174"/>
                                        </p:tgtEl>
                                        <p:attrNameLst>
                                          <p:attrName>style.visibility</p:attrName>
                                        </p:attrNameLst>
                                      </p:cBhvr>
                                      <p:to>
                                        <p:strVal val="visible"/>
                                      </p:to>
                                    </p:set>
                                    <p:animEffect transition="in" filter="dissolve">
                                      <p:cBhvr>
                                        <p:cTn id="7" dur="500"/>
                                        <p:tgtEl>
                                          <p:spTgt spid="71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strips(downRight)">
                                      <p:cBhvr>
                                        <p:cTn id="12" dur="500"/>
                                        <p:tgtEl>
                                          <p:spTgt spid="7173"/>
                                        </p:tgtEl>
                                      </p:cBhvr>
                                    </p:animEffect>
                                  </p:childTnLst>
                                </p:cTn>
                              </p:par>
                            </p:childTnLst>
                          </p:cTn>
                        </p:par>
                        <p:par>
                          <p:cTn id="13" fill="hold" nodeType="afterGroup">
                            <p:stCondLst>
                              <p:cond delay="500"/>
                            </p:stCondLst>
                            <p:childTnLst>
                              <p:par>
                                <p:cTn id="14" presetID="7" presetClass="entr" presetSubtype="8" fill="hold" nodeType="afterEffect">
                                  <p:stCondLst>
                                    <p:cond delay="2000"/>
                                  </p:stCondLst>
                                  <p:childTnLst>
                                    <p:set>
                                      <p:cBhvr>
                                        <p:cTn id="15" dur="1" fill="hold">
                                          <p:stCondLst>
                                            <p:cond delay="0"/>
                                          </p:stCondLst>
                                        </p:cTn>
                                        <p:tgtEl>
                                          <p:spTgt spid="7172"/>
                                        </p:tgtEl>
                                        <p:attrNameLst>
                                          <p:attrName>style.visibility</p:attrName>
                                        </p:attrNameLst>
                                      </p:cBhvr>
                                      <p:to>
                                        <p:strVal val="visible"/>
                                      </p:to>
                                    </p:set>
                                    <p:anim calcmode="lin" valueType="num">
                                      <p:cBhvr additive="base">
                                        <p:cTn id="16" dur="5000" fill="hold"/>
                                        <p:tgtEl>
                                          <p:spTgt spid="7172"/>
                                        </p:tgtEl>
                                        <p:attrNameLst>
                                          <p:attrName>ppt_x</p:attrName>
                                        </p:attrNameLst>
                                      </p:cBhvr>
                                      <p:tavLst>
                                        <p:tav tm="0">
                                          <p:val>
                                            <p:strVal val="0-#ppt_w/2"/>
                                          </p:val>
                                        </p:tav>
                                        <p:tav tm="100000">
                                          <p:val>
                                            <p:strVal val="#ppt_x"/>
                                          </p:val>
                                        </p:tav>
                                      </p:tavLst>
                                    </p:anim>
                                    <p:anim calcmode="lin" valueType="num">
                                      <p:cBhvr additive="base">
                                        <p:cTn id="17" dur="5000" fill="hold"/>
                                        <p:tgtEl>
                                          <p:spTgt spid="71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81000" y="1447800"/>
            <a:ext cx="8458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000" b="1"/>
              <a:t>         Traffic signs have shapes that denote specific meaning.            </a:t>
            </a:r>
          </a:p>
        </p:txBody>
      </p:sp>
      <p:sp>
        <p:nvSpPr>
          <p:cNvPr id="28675" name="Rectangle 3"/>
          <p:cNvSpPr>
            <a:spLocks noChangeArrowheads="1"/>
          </p:cNvSpPr>
          <p:nvPr/>
        </p:nvSpPr>
        <p:spPr bwMode="auto">
          <a:xfrm>
            <a:off x="228600" y="304800"/>
            <a:ext cx="198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1200" b="1"/>
              <a:t>Signs, Signals,</a:t>
            </a:r>
          </a:p>
          <a:p>
            <a:pPr eaLnBrk="1" hangingPunct="1">
              <a:lnSpc>
                <a:spcPct val="90000"/>
              </a:lnSpc>
              <a:buFontTx/>
              <a:buNone/>
            </a:pPr>
            <a:r>
              <a:rPr lang="en-US" altLang="en-US" sz="1200" b="1"/>
              <a:t>and Road markings</a:t>
            </a:r>
          </a:p>
        </p:txBody>
      </p:sp>
      <p:sp>
        <p:nvSpPr>
          <p:cNvPr id="8196" name="Rectangle 4"/>
          <p:cNvSpPr>
            <a:spLocks noChangeArrowheads="1"/>
          </p:cNvSpPr>
          <p:nvPr/>
        </p:nvSpPr>
        <p:spPr bwMode="auto">
          <a:xfrm>
            <a:off x="304800" y="2819400"/>
            <a:ext cx="8305800" cy="762000"/>
          </a:xfrm>
          <a:prstGeom prst="rect">
            <a:avLst/>
          </a:prstGeom>
          <a:gradFill rotWithShape="0">
            <a:gsLst>
              <a:gs pos="0">
                <a:srgbClr val="99CCFF"/>
              </a:gs>
              <a:gs pos="50000">
                <a:schemeClr val="bg1"/>
              </a:gs>
              <a:gs pos="100000">
                <a:srgbClr val="99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0" b="1" i="1"/>
              <a:t>This shape is used exclusively for </a:t>
            </a:r>
            <a:r>
              <a:rPr lang="en-US" sz="2000" b="1" i="1">
                <a:solidFill>
                  <a:schemeClr val="accent1"/>
                </a:solidFill>
              </a:rPr>
              <a:t>Railroad Signs</a:t>
            </a:r>
          </a:p>
        </p:txBody>
      </p:sp>
      <p:sp>
        <p:nvSpPr>
          <p:cNvPr id="8197" name="Rectangle 5"/>
          <p:cNvSpPr>
            <a:spLocks noChangeArrowheads="1"/>
          </p:cNvSpPr>
          <p:nvPr/>
        </p:nvSpPr>
        <p:spPr bwMode="auto">
          <a:xfrm>
            <a:off x="3657600" y="3810000"/>
            <a:ext cx="4724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000" b="1" i="1"/>
              <a:t>    The driver should immediately recognize that a railroad crossing is ahead and be prepared to stop if necessary.</a:t>
            </a:r>
          </a:p>
        </p:txBody>
      </p:sp>
      <p:sp>
        <p:nvSpPr>
          <p:cNvPr id="28678" name="Oval 8"/>
          <p:cNvSpPr>
            <a:spLocks noChangeArrowheads="1"/>
          </p:cNvSpPr>
          <p:nvPr/>
        </p:nvSpPr>
        <p:spPr bwMode="auto">
          <a:xfrm>
            <a:off x="228600" y="3810000"/>
            <a:ext cx="2819400" cy="26670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8201" name="Oval 9"/>
          <p:cNvSpPr>
            <a:spLocks noChangeArrowheads="1"/>
          </p:cNvSpPr>
          <p:nvPr/>
        </p:nvSpPr>
        <p:spPr bwMode="auto">
          <a:xfrm>
            <a:off x="304800" y="3886200"/>
            <a:ext cx="2667000" cy="2514600"/>
          </a:xfrm>
          <a:prstGeom prst="ellipse">
            <a:avLst/>
          </a:prstGeom>
          <a:solidFill>
            <a:srgbClr val="FFFF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8680" name="Line 10"/>
          <p:cNvSpPr>
            <a:spLocks noChangeShapeType="1"/>
          </p:cNvSpPr>
          <p:nvPr/>
        </p:nvSpPr>
        <p:spPr bwMode="auto">
          <a:xfrm flipH="1">
            <a:off x="609600" y="4267200"/>
            <a:ext cx="1981200" cy="1727200"/>
          </a:xfrm>
          <a:prstGeom prst="line">
            <a:avLst/>
          </a:prstGeom>
          <a:noFill/>
          <a:ln w="1270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1" name="Line 11"/>
          <p:cNvSpPr>
            <a:spLocks noChangeShapeType="1"/>
          </p:cNvSpPr>
          <p:nvPr/>
        </p:nvSpPr>
        <p:spPr bwMode="auto">
          <a:xfrm>
            <a:off x="609600" y="4343400"/>
            <a:ext cx="2036763" cy="1660525"/>
          </a:xfrm>
          <a:prstGeom prst="line">
            <a:avLst/>
          </a:prstGeom>
          <a:noFill/>
          <a:ln w="1270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2" name="WordArt 12"/>
          <p:cNvSpPr>
            <a:spLocks noChangeArrowheads="1" noChangeShapeType="1" noTextEdit="1"/>
          </p:cNvSpPr>
          <p:nvPr/>
        </p:nvSpPr>
        <p:spPr bwMode="auto">
          <a:xfrm>
            <a:off x="609600" y="4800600"/>
            <a:ext cx="387350" cy="569913"/>
          </a:xfrm>
          <a:prstGeom prst="rect">
            <a:avLst/>
          </a:prstGeom>
        </p:spPr>
        <p:txBody>
          <a:bodyPr wrap="none" fromWordArt="1">
            <a:prstTxWarp prst="textPlain">
              <a:avLst>
                <a:gd name="adj" fmla="val 50000"/>
              </a:avLst>
            </a:prstTxWarp>
          </a:bodyPr>
          <a:lstStyle/>
          <a:p>
            <a:pPr algn="ctr"/>
            <a:r>
              <a:rPr lang="en-US" sz="9600" kern="10">
                <a:ln w="9525">
                  <a:solidFill>
                    <a:srgbClr val="000000"/>
                  </a:solidFill>
                  <a:round/>
                  <a:headEnd/>
                  <a:tailEnd/>
                </a:ln>
                <a:latin typeface="Arial Black"/>
              </a:rPr>
              <a:t>R</a:t>
            </a:r>
          </a:p>
        </p:txBody>
      </p:sp>
      <p:sp>
        <p:nvSpPr>
          <p:cNvPr id="28683" name="WordArt 13"/>
          <p:cNvSpPr>
            <a:spLocks noChangeArrowheads="1" noChangeShapeType="1" noTextEdit="1"/>
          </p:cNvSpPr>
          <p:nvPr/>
        </p:nvSpPr>
        <p:spPr bwMode="auto">
          <a:xfrm>
            <a:off x="2209800" y="4800600"/>
            <a:ext cx="387350" cy="569913"/>
          </a:xfrm>
          <a:prstGeom prst="rect">
            <a:avLst/>
          </a:prstGeom>
        </p:spPr>
        <p:txBody>
          <a:bodyPr wrap="none" fromWordArt="1">
            <a:prstTxWarp prst="textPlain">
              <a:avLst>
                <a:gd name="adj" fmla="val 50000"/>
              </a:avLst>
            </a:prstTxWarp>
          </a:bodyPr>
          <a:lstStyle/>
          <a:p>
            <a:pPr algn="ctr"/>
            <a:r>
              <a:rPr lang="en-US" sz="9600" kern="10">
                <a:ln w="9525">
                  <a:solidFill>
                    <a:srgbClr val="000000"/>
                  </a:solidFill>
                  <a:round/>
                  <a:headEnd/>
                  <a:tailEnd/>
                </a:ln>
                <a:latin typeface="Arial Black"/>
              </a:rPr>
              <a:t>R</a:t>
            </a:r>
          </a:p>
        </p:txBody>
      </p:sp>
      <p:sp>
        <p:nvSpPr>
          <p:cNvPr id="8207" name="Rectangle 15"/>
          <p:cNvSpPr>
            <a:spLocks noChangeArrowheads="1"/>
          </p:cNvSpPr>
          <p:nvPr/>
        </p:nvSpPr>
        <p:spPr bwMode="auto">
          <a:xfrm>
            <a:off x="4419600" y="5638800"/>
            <a:ext cx="4038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000" b="1" i="1"/>
              <a:t>    This cross buck warns that the crossing is imminent.</a:t>
            </a:r>
          </a:p>
        </p:txBody>
      </p:sp>
      <p:sp>
        <p:nvSpPr>
          <p:cNvPr id="8208" name="Line 16"/>
          <p:cNvSpPr>
            <a:spLocks noChangeShapeType="1"/>
          </p:cNvSpPr>
          <p:nvPr/>
        </p:nvSpPr>
        <p:spPr bwMode="auto">
          <a:xfrm flipH="1">
            <a:off x="3886200" y="5257800"/>
            <a:ext cx="0" cy="1600200"/>
          </a:xfrm>
          <a:prstGeom prst="line">
            <a:avLst/>
          </a:prstGeom>
          <a:noFill/>
          <a:ln w="76200">
            <a:solidFill>
              <a:srgbClr val="996633"/>
            </a:solidFill>
            <a:round/>
            <a:headEnd/>
            <a:tailEnd/>
          </a:ln>
          <a:effectLst>
            <a:outerShdw dist="40161" dir="1106097"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8206" name="WordArt 14"/>
          <p:cNvSpPr>
            <a:spLocks noChangeArrowheads="1" noChangeShapeType="1" noTextEdit="1"/>
          </p:cNvSpPr>
          <p:nvPr/>
        </p:nvSpPr>
        <p:spPr bwMode="auto">
          <a:xfrm>
            <a:off x="3276600" y="5257800"/>
            <a:ext cx="1219200" cy="990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a:cs typeface="Arial"/>
              </a:rPr>
              <a:t>X</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2000"/>
                                  </p:stCondLst>
                                  <p:childTnLst>
                                    <p:set>
                                      <p:cBhvr>
                                        <p:cTn id="6" dur="1" fill="hold">
                                          <p:stCondLst>
                                            <p:cond delay="0"/>
                                          </p:stCondLst>
                                        </p:cTn>
                                        <p:tgtEl>
                                          <p:spTgt spid="8201"/>
                                        </p:tgtEl>
                                        <p:attrNameLst>
                                          <p:attrName>style.visibility</p:attrName>
                                        </p:attrNameLst>
                                      </p:cBhvr>
                                      <p:to>
                                        <p:strVal val="visible"/>
                                      </p:to>
                                    </p:set>
                                    <p:anim calcmode="lin" valueType="num">
                                      <p:cBhvr>
                                        <p:cTn id="7" dur="500" fill="hold"/>
                                        <p:tgtEl>
                                          <p:spTgt spid="8201"/>
                                        </p:tgtEl>
                                        <p:attrNameLst>
                                          <p:attrName>ppt_w</p:attrName>
                                        </p:attrNameLst>
                                      </p:cBhvr>
                                      <p:tavLst>
                                        <p:tav tm="0">
                                          <p:val>
                                            <p:strVal val="2/3*#ppt_w"/>
                                          </p:val>
                                        </p:tav>
                                        <p:tav tm="100000">
                                          <p:val>
                                            <p:strVal val="#ppt_w"/>
                                          </p:val>
                                        </p:tav>
                                      </p:tavLst>
                                    </p:anim>
                                    <p:anim calcmode="lin" valueType="num">
                                      <p:cBhvr>
                                        <p:cTn id="8" dur="500" fill="hold"/>
                                        <p:tgtEl>
                                          <p:spTgt spid="8201"/>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197">
                                            <p:txEl>
                                              <p:pRg st="0" end="0"/>
                                            </p:txEl>
                                          </p:spTgt>
                                        </p:tgtEl>
                                        <p:attrNameLst>
                                          <p:attrName>style.visibility</p:attrName>
                                        </p:attrNameLst>
                                      </p:cBhvr>
                                      <p:to>
                                        <p:strVal val="visible"/>
                                      </p:to>
                                    </p:set>
                                    <p:animEffect transition="in" filter="wipe(left)">
                                      <p:cBhvr>
                                        <p:cTn id="13" dur="500"/>
                                        <p:tgtEl>
                                          <p:spTgt spid="819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207">
                                            <p:txEl>
                                              <p:pRg st="0" end="0"/>
                                            </p:txEl>
                                          </p:spTgt>
                                        </p:tgtEl>
                                        <p:attrNameLst>
                                          <p:attrName>style.visibility</p:attrName>
                                        </p:attrNameLst>
                                      </p:cBhvr>
                                      <p:to>
                                        <p:strVal val="visible"/>
                                      </p:to>
                                    </p:set>
                                    <p:animEffect transition="in" filter="wipe(left)">
                                      <p:cBhvr>
                                        <p:cTn id="18" dur="500"/>
                                        <p:tgtEl>
                                          <p:spTgt spid="8207">
                                            <p:txEl>
                                              <p:pRg st="0" end="0"/>
                                            </p:txEl>
                                          </p:spTgt>
                                        </p:tgtEl>
                                      </p:cBhvr>
                                    </p:animEffect>
                                  </p:childTnLst>
                                </p:cTn>
                              </p:par>
                            </p:childTnLst>
                          </p:cTn>
                        </p:par>
                        <p:par>
                          <p:cTn id="19" fill="hold" nodeType="afterGroup">
                            <p:stCondLst>
                              <p:cond delay="500"/>
                            </p:stCondLst>
                            <p:childTnLst>
                              <p:par>
                                <p:cTn id="20" presetID="9" presetClass="entr" presetSubtype="0" fill="hold" grpId="0" nodeType="afterEffect">
                                  <p:stCondLst>
                                    <p:cond delay="1000"/>
                                  </p:stCondLst>
                                  <p:childTnLst>
                                    <p:set>
                                      <p:cBhvr>
                                        <p:cTn id="21" dur="1" fill="hold">
                                          <p:stCondLst>
                                            <p:cond delay="0"/>
                                          </p:stCondLst>
                                        </p:cTn>
                                        <p:tgtEl>
                                          <p:spTgt spid="8206"/>
                                        </p:tgtEl>
                                        <p:attrNameLst>
                                          <p:attrName>style.visibility</p:attrName>
                                        </p:attrNameLst>
                                      </p:cBhvr>
                                      <p:to>
                                        <p:strVal val="visible"/>
                                      </p:to>
                                    </p:set>
                                    <p:animEffect transition="in" filter="dissolve">
                                      <p:cBhvr>
                                        <p:cTn id="22" dur="500"/>
                                        <p:tgtEl>
                                          <p:spTgt spid="8206"/>
                                        </p:tgtEl>
                                      </p:cBhvr>
                                    </p:animEffect>
                                  </p:childTnLst>
                                </p:cTn>
                              </p:par>
                              <p:par>
                                <p:cTn id="23" presetID="9" presetClass="entr" presetSubtype="0" fill="hold" grpId="0" nodeType="withEffect">
                                  <p:stCondLst>
                                    <p:cond delay="1000"/>
                                  </p:stCondLst>
                                  <p:childTnLst>
                                    <p:set>
                                      <p:cBhvr>
                                        <p:cTn id="24" dur="1" fill="hold">
                                          <p:stCondLst>
                                            <p:cond delay="0"/>
                                          </p:stCondLst>
                                        </p:cTn>
                                        <p:tgtEl>
                                          <p:spTgt spid="8208"/>
                                        </p:tgtEl>
                                        <p:attrNameLst>
                                          <p:attrName>style.visibility</p:attrName>
                                        </p:attrNameLst>
                                      </p:cBhvr>
                                      <p:to>
                                        <p:strVal val="visible"/>
                                      </p:to>
                                    </p:set>
                                    <p:animEffect transition="in" filter="dissolve">
                                      <p:cBhvr>
                                        <p:cTn id="25" dur="500"/>
                                        <p:tgtEl>
                                          <p:spTgt spid="8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uild="p" autoUpdateAnimBg="0"/>
      <p:bldP spid="8201" grpId="0" animBg="1"/>
      <p:bldP spid="8207" grpId="0" build="p" autoUpdateAnimBg="0"/>
      <p:bldP spid="8208" grpId="0" animBg="1"/>
      <p:bldP spid="820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endParaRPr lang="en-US" altLang="en-US" sz="4000" smtClean="0"/>
          </a:p>
        </p:txBody>
      </p:sp>
      <p:pic>
        <p:nvPicPr>
          <p:cNvPr id="29699" name="Picture 3" descr="MVC-006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Oval 4"/>
          <p:cNvSpPr>
            <a:spLocks noChangeArrowheads="1"/>
          </p:cNvSpPr>
          <p:nvPr/>
        </p:nvSpPr>
        <p:spPr bwMode="auto">
          <a:xfrm>
            <a:off x="6629400" y="1371600"/>
            <a:ext cx="1752600" cy="2514600"/>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1269" name="Rectangle 5"/>
          <p:cNvSpPr>
            <a:spLocks noChangeArrowheads="1"/>
          </p:cNvSpPr>
          <p:nvPr/>
        </p:nvSpPr>
        <p:spPr bwMode="auto">
          <a:xfrm>
            <a:off x="304800" y="0"/>
            <a:ext cx="8458200" cy="1295400"/>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pPr>
            <a:r>
              <a:rPr lang="en-US" altLang="en-US" sz="2400" b="1">
                <a:solidFill>
                  <a:srgbClr val="FFFF00"/>
                </a:solidFill>
              </a:rPr>
              <a:t>    </a:t>
            </a:r>
          </a:p>
          <a:p>
            <a:pPr>
              <a:lnSpc>
                <a:spcPct val="90000"/>
              </a:lnSpc>
              <a:buFontTx/>
              <a:buNone/>
            </a:pPr>
            <a:r>
              <a:rPr lang="en-US" altLang="en-US" sz="2400" b="1">
                <a:solidFill>
                  <a:srgbClr val="FFFF00"/>
                </a:solidFill>
              </a:rPr>
              <a:t>    You need to be in the habit of slowing down and checking the tracks every time you cross them.</a:t>
            </a:r>
            <a:endParaRPr lang="en-US" altLang="en-US" sz="2400" b="1">
              <a:solidFill>
                <a:srgbClr val="00FFFF"/>
              </a:solidFill>
            </a:endParaRPr>
          </a:p>
        </p:txBody>
      </p:sp>
      <p:sp>
        <p:nvSpPr>
          <p:cNvPr id="29702" name="Rectangle 6"/>
          <p:cNvSpPr>
            <a:spLocks noGrp="1" noChangeArrowheads="1"/>
          </p:cNvSpPr>
          <p:nvPr>
            <p:ph type="body" idx="1"/>
          </p:nvPr>
        </p:nvSpPr>
        <p:spPr>
          <a:xfrm>
            <a:off x="457200" y="3429000"/>
            <a:ext cx="8458200" cy="1600200"/>
          </a:xfrm>
          <a:noFill/>
          <a:effectLst>
            <a:outerShdw dist="28398" dir="1593903" algn="ctr" rotWithShape="0">
              <a:schemeClr val="tx1"/>
            </a:outerShdw>
          </a:effectLst>
        </p:spPr>
        <p:txBody>
          <a:bodyPr/>
          <a:lstStyle/>
          <a:p>
            <a:pPr eaLnBrk="1" hangingPunct="1">
              <a:lnSpc>
                <a:spcPct val="90000"/>
              </a:lnSpc>
              <a:buFontTx/>
              <a:buNone/>
            </a:pPr>
            <a:r>
              <a:rPr lang="en-US" altLang="en-US" sz="2800" b="1" smtClean="0">
                <a:solidFill>
                  <a:srgbClr val="FFFF00"/>
                </a:solidFill>
              </a:rPr>
              <a:t>    </a:t>
            </a:r>
          </a:p>
          <a:p>
            <a:pPr eaLnBrk="1" hangingPunct="1">
              <a:lnSpc>
                <a:spcPct val="90000"/>
              </a:lnSpc>
              <a:buFontTx/>
              <a:buNone/>
            </a:pPr>
            <a:r>
              <a:rPr lang="en-US" altLang="en-US" sz="2800" b="1" smtClean="0">
                <a:solidFill>
                  <a:srgbClr val="FFFF00"/>
                </a:solidFill>
              </a:rPr>
              <a:t>    Eventually you’ll drive in areas </a:t>
            </a:r>
            <a:r>
              <a:rPr lang="en-US" altLang="en-US" sz="2800" b="1" smtClean="0">
                <a:solidFill>
                  <a:srgbClr val="00FFFF"/>
                </a:solidFill>
              </a:rPr>
              <a:t>where    crossings do not have gates, bells and lights!</a:t>
            </a:r>
          </a:p>
        </p:txBody>
      </p:sp>
      <p:sp>
        <p:nvSpPr>
          <p:cNvPr id="11271" name="Rectangle 7"/>
          <p:cNvSpPr>
            <a:spLocks noChangeArrowheads="1"/>
          </p:cNvSpPr>
          <p:nvPr/>
        </p:nvSpPr>
        <p:spPr bwMode="auto">
          <a:xfrm>
            <a:off x="0" y="5105400"/>
            <a:ext cx="9144000" cy="1752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000" b="1">
                <a:solidFill>
                  <a:schemeClr val="hlink"/>
                </a:solidFill>
              </a:rPr>
              <a:t>When approaching a railroad crossing</a:t>
            </a:r>
          </a:p>
          <a:p>
            <a:pPr algn="ctr">
              <a:spcBef>
                <a:spcPct val="0"/>
              </a:spcBef>
              <a:buFontTx/>
              <a:buNone/>
            </a:pPr>
            <a:r>
              <a:rPr lang="en-US" altLang="en-US" sz="2000" b="1">
                <a:solidFill>
                  <a:schemeClr val="hlink"/>
                </a:solidFill>
              </a:rPr>
              <a:t>with no lights or gates and poor visibility</a:t>
            </a:r>
          </a:p>
          <a:p>
            <a:pPr algn="ctr">
              <a:spcBef>
                <a:spcPct val="0"/>
              </a:spcBef>
              <a:buFontTx/>
              <a:buNone/>
            </a:pPr>
            <a:r>
              <a:rPr lang="en-US" altLang="en-US" sz="2000" b="1">
                <a:solidFill>
                  <a:schemeClr val="hlink"/>
                </a:solidFill>
              </a:rPr>
              <a:t>to either side, reduce speed to check the tracks </a:t>
            </a:r>
          </a:p>
          <a:p>
            <a:pPr algn="ctr">
              <a:spcBef>
                <a:spcPct val="0"/>
              </a:spcBef>
              <a:buFontTx/>
              <a:buNone/>
            </a:pPr>
            <a:r>
              <a:rPr lang="en-US" altLang="en-US" sz="2000" b="1">
                <a:solidFill>
                  <a:schemeClr val="hlink"/>
                </a:solidFill>
              </a:rPr>
              <a:t>enabling you to stop if necessary.</a:t>
            </a:r>
          </a:p>
        </p:txBody>
      </p:sp>
      <p:pic>
        <p:nvPicPr>
          <p:cNvPr id="11272" name="Picture 8" descr="steam_engine_divider_lg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1425575"/>
            <a:ext cx="10820400"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11268"/>
                                        </p:tgtEl>
                                        <p:attrNameLst>
                                          <p:attrName>style.visibility</p:attrName>
                                        </p:attrNameLst>
                                      </p:cBhvr>
                                      <p:to>
                                        <p:strVal val="visible"/>
                                      </p:to>
                                    </p:set>
                                    <p:animEffect transition="in" filter="dissolve">
                                      <p:cBhvr>
                                        <p:cTn id="7" dur="500"/>
                                        <p:tgtEl>
                                          <p:spTgt spid="11268"/>
                                        </p:tgtEl>
                                      </p:cBhvr>
                                    </p:animEffect>
                                  </p:childTnLst>
                                </p:cTn>
                              </p:par>
                            </p:childTnLst>
                          </p:cTn>
                        </p:par>
                        <p:par>
                          <p:cTn id="8" fill="hold" nodeType="afterGroup">
                            <p:stCondLst>
                              <p:cond delay="3500"/>
                            </p:stCondLst>
                            <p:childTnLst>
                              <p:par>
                                <p:cTn id="9" presetID="7" presetClass="entr" presetSubtype="2" fill="hold" nodeType="afterEffect">
                                  <p:stCondLst>
                                    <p:cond delay="0"/>
                                  </p:stCondLst>
                                  <p:childTnLst>
                                    <p:set>
                                      <p:cBhvr>
                                        <p:cTn id="10" dur="1" fill="hold">
                                          <p:stCondLst>
                                            <p:cond delay="0"/>
                                          </p:stCondLst>
                                        </p:cTn>
                                        <p:tgtEl>
                                          <p:spTgt spid="11272"/>
                                        </p:tgtEl>
                                        <p:attrNameLst>
                                          <p:attrName>style.visibility</p:attrName>
                                        </p:attrNameLst>
                                      </p:cBhvr>
                                      <p:to>
                                        <p:strVal val="visible"/>
                                      </p:to>
                                    </p:set>
                                    <p:anim calcmode="lin" valueType="num">
                                      <p:cBhvr additive="base">
                                        <p:cTn id="11" dur="5000" fill="hold"/>
                                        <p:tgtEl>
                                          <p:spTgt spid="11272"/>
                                        </p:tgtEl>
                                        <p:attrNameLst>
                                          <p:attrName>ppt_x</p:attrName>
                                        </p:attrNameLst>
                                      </p:cBhvr>
                                      <p:tavLst>
                                        <p:tav tm="0">
                                          <p:val>
                                            <p:strVal val="1+#ppt_w/2"/>
                                          </p:val>
                                        </p:tav>
                                        <p:tav tm="100000">
                                          <p:val>
                                            <p:strVal val="#ppt_x"/>
                                          </p:val>
                                        </p:tav>
                                      </p:tavLst>
                                    </p:anim>
                                    <p:anim calcmode="lin" valueType="num">
                                      <p:cBhvr additive="base">
                                        <p:cTn id="12" dur="5000" fill="hold"/>
                                        <p:tgtEl>
                                          <p:spTgt spid="11272"/>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8500"/>
                            </p:stCondLst>
                            <p:childTnLst>
                              <p:par>
                                <p:cTn id="14" presetID="9" presetClass="entr" presetSubtype="0" fill="hold" grpId="0" nodeType="afterEffect">
                                  <p:stCondLst>
                                    <p:cond delay="0"/>
                                  </p:stCondLst>
                                  <p:childTnLst>
                                    <p:set>
                                      <p:cBhvr>
                                        <p:cTn id="15" dur="1" fill="hold">
                                          <p:stCondLst>
                                            <p:cond delay="0"/>
                                          </p:stCondLst>
                                        </p:cTn>
                                        <p:tgtEl>
                                          <p:spTgt spid="11269"/>
                                        </p:tgtEl>
                                        <p:attrNameLst>
                                          <p:attrName>style.visibility</p:attrName>
                                        </p:attrNameLst>
                                      </p:cBhvr>
                                      <p:to>
                                        <p:strVal val="visible"/>
                                      </p:to>
                                    </p:set>
                                    <p:animEffect transition="in" filter="dissolve">
                                      <p:cBhvr>
                                        <p:cTn id="16" dur="500"/>
                                        <p:tgtEl>
                                          <p:spTgt spid="1126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271"/>
                                        </p:tgtEl>
                                        <p:attrNameLst>
                                          <p:attrName>style.visibility</p:attrName>
                                        </p:attrNameLst>
                                      </p:cBhvr>
                                      <p:to>
                                        <p:strVal val="visible"/>
                                      </p:to>
                                    </p:set>
                                    <p:anim calcmode="lin" valueType="num">
                                      <p:cBhvr additive="base">
                                        <p:cTn id="21" dur="500" fill="hold"/>
                                        <p:tgtEl>
                                          <p:spTgt spid="11271"/>
                                        </p:tgtEl>
                                        <p:attrNameLst>
                                          <p:attrName>ppt_x</p:attrName>
                                        </p:attrNameLst>
                                      </p:cBhvr>
                                      <p:tavLst>
                                        <p:tav tm="0">
                                          <p:val>
                                            <p:strVal val="#ppt_x"/>
                                          </p:val>
                                        </p:tav>
                                        <p:tav tm="100000">
                                          <p:val>
                                            <p:strVal val="#ppt_x"/>
                                          </p:val>
                                        </p:tav>
                                      </p:tavLst>
                                    </p:anim>
                                    <p:anim calcmode="lin" valueType="num">
                                      <p:cBhvr additive="base">
                                        <p:cTn id="22" dur="500" fill="hold"/>
                                        <p:tgtEl>
                                          <p:spTgt spid="112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269" grpId="0" autoUpdateAnimBg="0"/>
      <p:bldP spid="11271"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228600" y="304800"/>
            <a:ext cx="198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FontTx/>
              <a:buNone/>
            </a:pPr>
            <a:r>
              <a:rPr lang="en-US" altLang="en-US" sz="1200" b="1"/>
              <a:t>Signs, Signals,</a:t>
            </a:r>
          </a:p>
          <a:p>
            <a:pPr eaLnBrk="1" hangingPunct="1">
              <a:lnSpc>
                <a:spcPct val="80000"/>
              </a:lnSpc>
              <a:buFontTx/>
              <a:buNone/>
            </a:pPr>
            <a:r>
              <a:rPr lang="en-US" altLang="en-US" sz="1200" b="1"/>
              <a:t>and Road markings</a:t>
            </a:r>
          </a:p>
        </p:txBody>
      </p:sp>
      <p:sp>
        <p:nvSpPr>
          <p:cNvPr id="9220" name="Rectangle 4"/>
          <p:cNvSpPr>
            <a:spLocks noChangeArrowheads="1"/>
          </p:cNvSpPr>
          <p:nvPr/>
        </p:nvSpPr>
        <p:spPr bwMode="auto">
          <a:xfrm>
            <a:off x="304800" y="1981200"/>
            <a:ext cx="8305800" cy="762000"/>
          </a:xfrm>
          <a:prstGeom prst="rect">
            <a:avLst/>
          </a:prstGeom>
          <a:gradFill rotWithShape="0">
            <a:gsLst>
              <a:gs pos="0">
                <a:srgbClr val="99CCFF"/>
              </a:gs>
              <a:gs pos="50000">
                <a:schemeClr val="bg1"/>
              </a:gs>
              <a:gs pos="100000">
                <a:srgbClr val="99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0" b="1" i="1"/>
              <a:t>This shape is used exclusively for </a:t>
            </a:r>
            <a:r>
              <a:rPr lang="en-US" sz="2000" b="1" i="1">
                <a:solidFill>
                  <a:schemeClr val="accent2"/>
                </a:solidFill>
              </a:rPr>
              <a:t>No Passing Zone</a:t>
            </a:r>
          </a:p>
        </p:txBody>
      </p:sp>
      <p:sp>
        <p:nvSpPr>
          <p:cNvPr id="9221" name="Rectangle 5"/>
          <p:cNvSpPr>
            <a:spLocks noChangeArrowheads="1"/>
          </p:cNvSpPr>
          <p:nvPr/>
        </p:nvSpPr>
        <p:spPr bwMode="auto">
          <a:xfrm>
            <a:off x="5943600" y="4114800"/>
            <a:ext cx="28194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000" b="1" i="1"/>
              <a:t>    This type of sign  is rare in some states, but is used in others. Passing      is not allowed.</a:t>
            </a:r>
          </a:p>
        </p:txBody>
      </p:sp>
      <p:sp>
        <p:nvSpPr>
          <p:cNvPr id="30725" name="AutoShape 15"/>
          <p:cNvSpPr>
            <a:spLocks noChangeArrowheads="1"/>
          </p:cNvSpPr>
          <p:nvPr/>
        </p:nvSpPr>
        <p:spPr bwMode="auto">
          <a:xfrm rot="5366212">
            <a:off x="1258093" y="3694907"/>
            <a:ext cx="1751013" cy="2590800"/>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9232" name="AutoShape 16"/>
          <p:cNvSpPr>
            <a:spLocks noChangeArrowheads="1"/>
          </p:cNvSpPr>
          <p:nvPr/>
        </p:nvSpPr>
        <p:spPr bwMode="auto">
          <a:xfrm rot="5366212">
            <a:off x="1181100" y="3694113"/>
            <a:ext cx="1827213" cy="2516187"/>
          </a:xfrm>
          <a:prstGeom prst="triangle">
            <a:avLst>
              <a:gd name="adj" fmla="val 50000"/>
            </a:avLst>
          </a:prstGeom>
          <a:solidFill>
            <a:srgbClr val="FFFF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30727" name="Rectangle 17"/>
          <p:cNvSpPr>
            <a:spLocks noChangeArrowheads="1"/>
          </p:cNvSpPr>
          <p:nvPr/>
        </p:nvSpPr>
        <p:spPr bwMode="auto">
          <a:xfrm>
            <a:off x="304800" y="4724400"/>
            <a:ext cx="2435225" cy="4762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NO</a:t>
            </a:r>
          </a:p>
          <a:p>
            <a:pPr algn="ctr">
              <a:spcBef>
                <a:spcPct val="0"/>
              </a:spcBef>
              <a:buFontTx/>
              <a:buNone/>
            </a:pPr>
            <a:r>
              <a:rPr lang="en-US" altLang="en-US" sz="1800" b="1"/>
              <a:t> PASSING</a:t>
            </a:r>
          </a:p>
          <a:p>
            <a:pPr algn="ctr">
              <a:spcBef>
                <a:spcPct val="0"/>
              </a:spcBef>
              <a:buFontTx/>
              <a:buNone/>
            </a:pPr>
            <a:r>
              <a:rPr lang="en-US" altLang="en-US" sz="1800" b="1"/>
              <a:t> ZONE</a:t>
            </a:r>
          </a:p>
        </p:txBody>
      </p:sp>
      <p:pic>
        <p:nvPicPr>
          <p:cNvPr id="9234"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4237038"/>
            <a:ext cx="2438400" cy="227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35" name="AutoShape 19"/>
          <p:cNvSpPr>
            <a:spLocks noChangeArrowheads="1"/>
          </p:cNvSpPr>
          <p:nvPr/>
        </p:nvSpPr>
        <p:spPr bwMode="auto">
          <a:xfrm rot="5366212">
            <a:off x="4763293" y="5295107"/>
            <a:ext cx="227013" cy="304800"/>
          </a:xfrm>
          <a:prstGeom prst="triangle">
            <a:avLst>
              <a:gd name="adj" fmla="val 50000"/>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2000"/>
                                  </p:stCondLst>
                                  <p:childTnLst>
                                    <p:set>
                                      <p:cBhvr>
                                        <p:cTn id="6" dur="1" fill="hold">
                                          <p:stCondLst>
                                            <p:cond delay="0"/>
                                          </p:stCondLst>
                                        </p:cTn>
                                        <p:tgtEl>
                                          <p:spTgt spid="9232"/>
                                        </p:tgtEl>
                                        <p:attrNameLst>
                                          <p:attrName>style.visibility</p:attrName>
                                        </p:attrNameLst>
                                      </p:cBhvr>
                                      <p:to>
                                        <p:strVal val="visible"/>
                                      </p:to>
                                    </p:set>
                                    <p:anim calcmode="lin" valueType="num">
                                      <p:cBhvr>
                                        <p:cTn id="7" dur="500" fill="hold"/>
                                        <p:tgtEl>
                                          <p:spTgt spid="9232"/>
                                        </p:tgtEl>
                                        <p:attrNameLst>
                                          <p:attrName>ppt_w</p:attrName>
                                        </p:attrNameLst>
                                      </p:cBhvr>
                                      <p:tavLst>
                                        <p:tav tm="0">
                                          <p:val>
                                            <p:strVal val="2/3*#ppt_w"/>
                                          </p:val>
                                        </p:tav>
                                        <p:tav tm="100000">
                                          <p:val>
                                            <p:strVal val="#ppt_w"/>
                                          </p:val>
                                        </p:tav>
                                      </p:tavLst>
                                    </p:anim>
                                    <p:anim calcmode="lin" valueType="num">
                                      <p:cBhvr>
                                        <p:cTn id="8" dur="500" fill="hold"/>
                                        <p:tgtEl>
                                          <p:spTgt spid="9232"/>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2500"/>
                            </p:stCondLst>
                            <p:childTnLst>
                              <p:par>
                                <p:cTn id="10" presetID="4" presetClass="entr" presetSubtype="32" fill="hold" nodeType="afterEffect">
                                  <p:stCondLst>
                                    <p:cond delay="2000"/>
                                  </p:stCondLst>
                                  <p:childTnLst>
                                    <p:set>
                                      <p:cBhvr>
                                        <p:cTn id="11" dur="1" fill="hold">
                                          <p:stCondLst>
                                            <p:cond delay="0"/>
                                          </p:stCondLst>
                                        </p:cTn>
                                        <p:tgtEl>
                                          <p:spTgt spid="9234"/>
                                        </p:tgtEl>
                                        <p:attrNameLst>
                                          <p:attrName>style.visibility</p:attrName>
                                        </p:attrNameLst>
                                      </p:cBhvr>
                                      <p:to>
                                        <p:strVal val="visible"/>
                                      </p:to>
                                    </p:set>
                                    <p:animEffect transition="in" filter="box(out)">
                                      <p:cBhvr>
                                        <p:cTn id="12" dur="500"/>
                                        <p:tgtEl>
                                          <p:spTgt spid="9234"/>
                                        </p:tgtEl>
                                      </p:cBhvr>
                                    </p:animEffect>
                                  </p:childTnLst>
                                </p:cTn>
                              </p:par>
                            </p:childTnLst>
                          </p:cTn>
                        </p:par>
                        <p:par>
                          <p:cTn id="13" fill="hold" nodeType="afterGroup">
                            <p:stCondLst>
                              <p:cond delay="5000"/>
                            </p:stCondLst>
                            <p:childTnLst>
                              <p:par>
                                <p:cTn id="14" presetID="22" presetClass="entr" presetSubtype="8" fill="hold" grpId="0" nodeType="afterEffect">
                                  <p:stCondLst>
                                    <p:cond delay="2000"/>
                                  </p:stCondLst>
                                  <p:childTnLst>
                                    <p:set>
                                      <p:cBhvr>
                                        <p:cTn id="15" dur="1" fill="hold">
                                          <p:stCondLst>
                                            <p:cond delay="0"/>
                                          </p:stCondLst>
                                        </p:cTn>
                                        <p:tgtEl>
                                          <p:spTgt spid="9221">
                                            <p:txEl>
                                              <p:pRg st="0" end="0"/>
                                            </p:txEl>
                                          </p:spTgt>
                                        </p:tgtEl>
                                        <p:attrNameLst>
                                          <p:attrName>style.visibility</p:attrName>
                                        </p:attrNameLst>
                                      </p:cBhvr>
                                      <p:to>
                                        <p:strVal val="visible"/>
                                      </p:to>
                                    </p:set>
                                    <p:animEffect transition="in" filter="wipe(left)">
                                      <p:cBhvr>
                                        <p:cTn id="16" dur="500"/>
                                        <p:tgtEl>
                                          <p:spTgt spid="922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272" fill="hold" grpId="0" nodeType="clickEffect">
                                  <p:stCondLst>
                                    <p:cond delay="0"/>
                                  </p:stCondLst>
                                  <p:childTnLst>
                                    <p:set>
                                      <p:cBhvr>
                                        <p:cTn id="20" dur="1" fill="hold">
                                          <p:stCondLst>
                                            <p:cond delay="0"/>
                                          </p:stCondLst>
                                        </p:cTn>
                                        <p:tgtEl>
                                          <p:spTgt spid="9235"/>
                                        </p:tgtEl>
                                        <p:attrNameLst>
                                          <p:attrName>style.visibility</p:attrName>
                                        </p:attrNameLst>
                                      </p:cBhvr>
                                      <p:to>
                                        <p:strVal val="visible"/>
                                      </p:to>
                                    </p:set>
                                    <p:anim calcmode="lin" valueType="num">
                                      <p:cBhvr>
                                        <p:cTn id="21" dur="500" fill="hold"/>
                                        <p:tgtEl>
                                          <p:spTgt spid="9235"/>
                                        </p:tgtEl>
                                        <p:attrNameLst>
                                          <p:attrName>ppt_w</p:attrName>
                                        </p:attrNameLst>
                                      </p:cBhvr>
                                      <p:tavLst>
                                        <p:tav tm="0">
                                          <p:val>
                                            <p:strVal val="2/3*#ppt_w"/>
                                          </p:val>
                                        </p:tav>
                                        <p:tav tm="100000">
                                          <p:val>
                                            <p:strVal val="#ppt_w"/>
                                          </p:val>
                                        </p:tav>
                                      </p:tavLst>
                                    </p:anim>
                                    <p:anim calcmode="lin" valueType="num">
                                      <p:cBhvr>
                                        <p:cTn id="22" dur="500" fill="hold"/>
                                        <p:tgtEl>
                                          <p:spTgt spid="923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autoUpdateAnimBg="0" advAuto="2000"/>
      <p:bldP spid="9232" grpId="0" animBg="1"/>
      <p:bldP spid="9235"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2" descr="MVC-006S"/>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ChangeArrowheads="1"/>
          </p:cNvSpPr>
          <p:nvPr/>
        </p:nvSpPr>
        <p:spPr bwMode="auto">
          <a:xfrm>
            <a:off x="0" y="685800"/>
            <a:ext cx="6477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800" b="1"/>
              <a:t>    The hill prevents adequate                    visibility of the road ahead.</a:t>
            </a:r>
          </a:p>
        </p:txBody>
      </p:sp>
      <p:sp>
        <p:nvSpPr>
          <p:cNvPr id="31748" name="Rectangle 4"/>
          <p:cNvSpPr>
            <a:spLocks noGrp="1" noChangeArrowheads="1"/>
          </p:cNvSpPr>
          <p:nvPr>
            <p:ph type="body" idx="1"/>
          </p:nvPr>
        </p:nvSpPr>
        <p:spPr>
          <a:xfrm>
            <a:off x="0" y="5486400"/>
            <a:ext cx="9144000" cy="1371600"/>
          </a:xfrm>
          <a:solidFill>
            <a:schemeClr val="tx1"/>
          </a:solidFill>
        </p:spPr>
        <p:txBody>
          <a:bodyPr/>
          <a:lstStyle/>
          <a:p>
            <a:pPr algn="ctr" eaLnBrk="1" hangingPunct="1">
              <a:lnSpc>
                <a:spcPct val="110000"/>
              </a:lnSpc>
              <a:buFontTx/>
              <a:buNone/>
            </a:pPr>
            <a:r>
              <a:rPr lang="en-US" altLang="en-US" sz="2800" b="1" smtClean="0">
                <a:solidFill>
                  <a:srgbClr val="FFFF00"/>
                </a:solidFill>
              </a:rPr>
              <a:t>  </a:t>
            </a:r>
            <a:r>
              <a:rPr lang="en-US" altLang="en-US" sz="2800" b="1" smtClean="0">
                <a:solidFill>
                  <a:srgbClr val="00FFFF"/>
                </a:solidFill>
              </a:rPr>
              <a:t> Besides the solid yellow line on our side                          </a:t>
            </a:r>
            <a:r>
              <a:rPr lang="en-US" altLang="en-US" sz="2800" b="1" smtClean="0">
                <a:solidFill>
                  <a:schemeClr val="hlink"/>
                </a:solidFill>
              </a:rPr>
              <a:t>what is another reason</a:t>
            </a:r>
            <a:r>
              <a:rPr lang="en-US" altLang="en-US" sz="2800" b="1" smtClean="0">
                <a:solidFill>
                  <a:srgbClr val="00FFFF"/>
                </a:solidFill>
              </a:rPr>
              <a:t> passing is not allowed?</a:t>
            </a:r>
            <a:endParaRPr lang="en-US" altLang="en-US" sz="2800" b="1" smtClean="0">
              <a:solidFill>
                <a:schemeClr val="hlink"/>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ipe(left)">
                                      <p:cBhvr>
                                        <p:cTn id="7" dur="500"/>
                                        <p:tgtEl>
                                          <p:spTgt spid="10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ChangeArrowheads="1"/>
          </p:cNvSpPr>
          <p:nvPr/>
        </p:nvSpPr>
        <p:spPr bwMode="auto">
          <a:xfrm>
            <a:off x="228600" y="304800"/>
            <a:ext cx="198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1200" b="1"/>
              <a:t>Signs, Signals,</a:t>
            </a:r>
          </a:p>
          <a:p>
            <a:pPr eaLnBrk="1" hangingPunct="1">
              <a:buFontTx/>
              <a:buNone/>
            </a:pPr>
            <a:r>
              <a:rPr lang="en-US" altLang="en-US" sz="1200" b="1"/>
              <a:t>and Road markings</a:t>
            </a:r>
          </a:p>
        </p:txBody>
      </p:sp>
      <p:sp>
        <p:nvSpPr>
          <p:cNvPr id="12292" name="Rectangle 4"/>
          <p:cNvSpPr>
            <a:spLocks noChangeArrowheads="1"/>
          </p:cNvSpPr>
          <p:nvPr/>
        </p:nvSpPr>
        <p:spPr bwMode="auto">
          <a:xfrm>
            <a:off x="381000" y="2057400"/>
            <a:ext cx="8305800" cy="762000"/>
          </a:xfrm>
          <a:prstGeom prst="rect">
            <a:avLst/>
          </a:prstGeom>
          <a:gradFill rotWithShape="0">
            <a:gsLst>
              <a:gs pos="0">
                <a:srgbClr val="99CCFF"/>
              </a:gs>
              <a:gs pos="50000">
                <a:schemeClr val="bg1"/>
              </a:gs>
              <a:gs pos="100000">
                <a:srgbClr val="99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0" b="1" i="1"/>
              <a:t>This shape is used exclusively for </a:t>
            </a:r>
            <a:r>
              <a:rPr lang="en-US" sz="2000" b="1" i="1">
                <a:solidFill>
                  <a:srgbClr val="FF00FF"/>
                </a:solidFill>
              </a:rPr>
              <a:t>Warning Signs</a:t>
            </a:r>
          </a:p>
        </p:txBody>
      </p:sp>
      <p:sp>
        <p:nvSpPr>
          <p:cNvPr id="12293" name="Rectangle 5"/>
          <p:cNvSpPr>
            <a:spLocks noChangeArrowheads="1"/>
          </p:cNvSpPr>
          <p:nvPr/>
        </p:nvSpPr>
        <p:spPr bwMode="auto">
          <a:xfrm>
            <a:off x="3581400" y="3886200"/>
            <a:ext cx="495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000" b="1" i="1"/>
              <a:t>    The driver should immediately recognize that there is a potentially dangerous situation ahead.</a:t>
            </a:r>
          </a:p>
        </p:txBody>
      </p:sp>
      <p:sp>
        <p:nvSpPr>
          <p:cNvPr id="32773" name="Rectangle 8"/>
          <p:cNvSpPr>
            <a:spLocks noChangeArrowheads="1"/>
          </p:cNvSpPr>
          <p:nvPr/>
        </p:nvSpPr>
        <p:spPr bwMode="auto">
          <a:xfrm rot="-2784448">
            <a:off x="981075" y="4276725"/>
            <a:ext cx="1763713" cy="174466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2297" name="Rectangle 9"/>
          <p:cNvSpPr>
            <a:spLocks noChangeArrowheads="1"/>
          </p:cNvSpPr>
          <p:nvPr/>
        </p:nvSpPr>
        <p:spPr bwMode="auto">
          <a:xfrm rot="-2784448">
            <a:off x="922338" y="4110038"/>
            <a:ext cx="1878012" cy="1839912"/>
          </a:xfrm>
          <a:prstGeom prst="rect">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pic>
        <p:nvPicPr>
          <p:cNvPr id="12298"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657600"/>
            <a:ext cx="2743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9" name="Rectangle 11"/>
          <p:cNvSpPr>
            <a:spLocks noChangeArrowheads="1"/>
          </p:cNvSpPr>
          <p:nvPr/>
        </p:nvSpPr>
        <p:spPr bwMode="auto">
          <a:xfrm>
            <a:off x="3657600" y="5105400"/>
            <a:ext cx="51054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000" b="1" i="1"/>
              <a:t>    Some examples would be intersections ahead, divided road ahead, merging traffic, winding road, and construction ahead.</a:t>
            </a:r>
          </a:p>
        </p:txBody>
      </p:sp>
      <p:pic>
        <p:nvPicPr>
          <p:cNvPr id="12300"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657600"/>
            <a:ext cx="2819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1"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788" y="3657600"/>
            <a:ext cx="2890837"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2"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3733800"/>
            <a:ext cx="2819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3"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3505200"/>
            <a:ext cx="3124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2000"/>
                                  </p:stCondLst>
                                  <p:childTnLst>
                                    <p:set>
                                      <p:cBhvr>
                                        <p:cTn id="6" dur="1" fill="hold">
                                          <p:stCondLst>
                                            <p:cond delay="0"/>
                                          </p:stCondLst>
                                        </p:cTn>
                                        <p:tgtEl>
                                          <p:spTgt spid="12297"/>
                                        </p:tgtEl>
                                        <p:attrNameLst>
                                          <p:attrName>style.visibility</p:attrName>
                                        </p:attrNameLst>
                                      </p:cBhvr>
                                      <p:to>
                                        <p:strVal val="visible"/>
                                      </p:to>
                                    </p:set>
                                    <p:anim calcmode="lin" valueType="num">
                                      <p:cBhvr>
                                        <p:cTn id="7" dur="500" fill="hold"/>
                                        <p:tgtEl>
                                          <p:spTgt spid="12297"/>
                                        </p:tgtEl>
                                        <p:attrNameLst>
                                          <p:attrName>ppt_w</p:attrName>
                                        </p:attrNameLst>
                                      </p:cBhvr>
                                      <p:tavLst>
                                        <p:tav tm="0">
                                          <p:val>
                                            <p:strVal val="2/3*#ppt_w"/>
                                          </p:val>
                                        </p:tav>
                                        <p:tav tm="100000">
                                          <p:val>
                                            <p:strVal val="#ppt_w"/>
                                          </p:val>
                                        </p:tav>
                                      </p:tavLst>
                                    </p:anim>
                                    <p:anim calcmode="lin" valueType="num">
                                      <p:cBhvr>
                                        <p:cTn id="8" dur="500" fill="hold"/>
                                        <p:tgtEl>
                                          <p:spTgt spid="12297"/>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2500"/>
                            </p:stCondLst>
                            <p:childTnLst>
                              <p:par>
                                <p:cTn id="10" presetID="22" presetClass="entr" presetSubtype="8" fill="hold" grpId="0" nodeType="afterEffect">
                                  <p:stCondLst>
                                    <p:cond delay="2000"/>
                                  </p:stCondLst>
                                  <p:childTnLst>
                                    <p:set>
                                      <p:cBhvr>
                                        <p:cTn id="11" dur="1" fill="hold">
                                          <p:stCondLst>
                                            <p:cond delay="0"/>
                                          </p:stCondLst>
                                        </p:cTn>
                                        <p:tgtEl>
                                          <p:spTgt spid="12293">
                                            <p:txEl>
                                              <p:pRg st="0" end="0"/>
                                            </p:txEl>
                                          </p:spTgt>
                                        </p:tgtEl>
                                        <p:attrNameLst>
                                          <p:attrName>style.visibility</p:attrName>
                                        </p:attrNameLst>
                                      </p:cBhvr>
                                      <p:to>
                                        <p:strVal val="visible"/>
                                      </p:to>
                                    </p:set>
                                    <p:animEffect transition="in" filter="wipe(left)">
                                      <p:cBhvr>
                                        <p:cTn id="12" dur="500"/>
                                        <p:tgtEl>
                                          <p:spTgt spid="1229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99">
                                            <p:txEl>
                                              <p:pRg st="0" end="0"/>
                                            </p:txEl>
                                          </p:spTgt>
                                        </p:tgtEl>
                                        <p:attrNameLst>
                                          <p:attrName>style.visibility</p:attrName>
                                        </p:attrNameLst>
                                      </p:cBhvr>
                                      <p:to>
                                        <p:strVal val="visible"/>
                                      </p:to>
                                    </p:set>
                                    <p:animEffect transition="in" filter="wipe(left)">
                                      <p:cBhvr>
                                        <p:cTn id="17" dur="500"/>
                                        <p:tgtEl>
                                          <p:spTgt spid="1229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272" fill="hold" nodeType="clickEffect">
                                  <p:stCondLst>
                                    <p:cond delay="0"/>
                                  </p:stCondLst>
                                  <p:childTnLst>
                                    <p:set>
                                      <p:cBhvr>
                                        <p:cTn id="21" dur="1" fill="hold">
                                          <p:stCondLst>
                                            <p:cond delay="0"/>
                                          </p:stCondLst>
                                        </p:cTn>
                                        <p:tgtEl>
                                          <p:spTgt spid="12298"/>
                                        </p:tgtEl>
                                        <p:attrNameLst>
                                          <p:attrName>style.visibility</p:attrName>
                                        </p:attrNameLst>
                                      </p:cBhvr>
                                      <p:to>
                                        <p:strVal val="visible"/>
                                      </p:to>
                                    </p:set>
                                    <p:anim calcmode="lin" valueType="num">
                                      <p:cBhvr>
                                        <p:cTn id="22" dur="500" fill="hold"/>
                                        <p:tgtEl>
                                          <p:spTgt spid="12298"/>
                                        </p:tgtEl>
                                        <p:attrNameLst>
                                          <p:attrName>ppt_w</p:attrName>
                                        </p:attrNameLst>
                                      </p:cBhvr>
                                      <p:tavLst>
                                        <p:tav tm="0">
                                          <p:val>
                                            <p:strVal val="2/3*#ppt_w"/>
                                          </p:val>
                                        </p:tav>
                                        <p:tav tm="100000">
                                          <p:val>
                                            <p:strVal val="#ppt_w"/>
                                          </p:val>
                                        </p:tav>
                                      </p:tavLst>
                                    </p:anim>
                                    <p:anim calcmode="lin" valueType="num">
                                      <p:cBhvr>
                                        <p:cTn id="23" dur="500" fill="hold"/>
                                        <p:tgtEl>
                                          <p:spTgt spid="12298"/>
                                        </p:tgtEl>
                                        <p:attrNameLst>
                                          <p:attrName>ppt_h</p:attrName>
                                        </p:attrNameLst>
                                      </p:cBhvr>
                                      <p:tavLst>
                                        <p:tav tm="0">
                                          <p:val>
                                            <p:strVal val="2/3*#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272" fill="hold" nodeType="clickEffect">
                                  <p:stCondLst>
                                    <p:cond delay="0"/>
                                  </p:stCondLst>
                                  <p:childTnLst>
                                    <p:set>
                                      <p:cBhvr>
                                        <p:cTn id="27" dur="1" fill="hold">
                                          <p:stCondLst>
                                            <p:cond delay="0"/>
                                          </p:stCondLst>
                                        </p:cTn>
                                        <p:tgtEl>
                                          <p:spTgt spid="12300"/>
                                        </p:tgtEl>
                                        <p:attrNameLst>
                                          <p:attrName>style.visibility</p:attrName>
                                        </p:attrNameLst>
                                      </p:cBhvr>
                                      <p:to>
                                        <p:strVal val="visible"/>
                                      </p:to>
                                    </p:set>
                                    <p:anim calcmode="lin" valueType="num">
                                      <p:cBhvr>
                                        <p:cTn id="28" dur="500" fill="hold"/>
                                        <p:tgtEl>
                                          <p:spTgt spid="12300"/>
                                        </p:tgtEl>
                                        <p:attrNameLst>
                                          <p:attrName>ppt_w</p:attrName>
                                        </p:attrNameLst>
                                      </p:cBhvr>
                                      <p:tavLst>
                                        <p:tav tm="0">
                                          <p:val>
                                            <p:strVal val="2/3*#ppt_w"/>
                                          </p:val>
                                        </p:tav>
                                        <p:tav tm="100000">
                                          <p:val>
                                            <p:strVal val="#ppt_w"/>
                                          </p:val>
                                        </p:tav>
                                      </p:tavLst>
                                    </p:anim>
                                    <p:anim calcmode="lin" valueType="num">
                                      <p:cBhvr>
                                        <p:cTn id="29" dur="500" fill="hold"/>
                                        <p:tgtEl>
                                          <p:spTgt spid="12300"/>
                                        </p:tgtEl>
                                        <p:attrNameLst>
                                          <p:attrName>ppt_h</p:attrName>
                                        </p:attrNameLst>
                                      </p:cBhvr>
                                      <p:tavLst>
                                        <p:tav tm="0">
                                          <p:val>
                                            <p:strVal val="2/3*#ppt_h"/>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16" fill="hold" nodeType="clickEffect">
                                  <p:stCondLst>
                                    <p:cond delay="0"/>
                                  </p:stCondLst>
                                  <p:childTnLst>
                                    <p:set>
                                      <p:cBhvr>
                                        <p:cTn id="33" dur="1" fill="hold">
                                          <p:stCondLst>
                                            <p:cond delay="0"/>
                                          </p:stCondLst>
                                        </p:cTn>
                                        <p:tgtEl>
                                          <p:spTgt spid="12301"/>
                                        </p:tgtEl>
                                        <p:attrNameLst>
                                          <p:attrName>style.visibility</p:attrName>
                                        </p:attrNameLst>
                                      </p:cBhvr>
                                      <p:to>
                                        <p:strVal val="visible"/>
                                      </p:to>
                                    </p:set>
                                    <p:anim calcmode="lin" valueType="num">
                                      <p:cBhvr>
                                        <p:cTn id="34" dur="500" fill="hold"/>
                                        <p:tgtEl>
                                          <p:spTgt spid="12301"/>
                                        </p:tgtEl>
                                        <p:attrNameLst>
                                          <p:attrName>ppt_w</p:attrName>
                                        </p:attrNameLst>
                                      </p:cBhvr>
                                      <p:tavLst>
                                        <p:tav tm="0">
                                          <p:val>
                                            <p:fltVal val="0"/>
                                          </p:val>
                                        </p:tav>
                                        <p:tav tm="100000">
                                          <p:val>
                                            <p:strVal val="#ppt_w"/>
                                          </p:val>
                                        </p:tav>
                                      </p:tavLst>
                                    </p:anim>
                                    <p:anim calcmode="lin" valueType="num">
                                      <p:cBhvr>
                                        <p:cTn id="35" dur="500" fill="hold"/>
                                        <p:tgtEl>
                                          <p:spTgt spid="12301"/>
                                        </p:tgtEl>
                                        <p:attrNameLst>
                                          <p:attrName>ppt_h</p:attrName>
                                        </p:attrNameLst>
                                      </p:cBhvr>
                                      <p:tavLst>
                                        <p:tav tm="0">
                                          <p:val>
                                            <p:fltVal val="0"/>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272" fill="hold" nodeType="clickEffect">
                                  <p:stCondLst>
                                    <p:cond delay="0"/>
                                  </p:stCondLst>
                                  <p:childTnLst>
                                    <p:set>
                                      <p:cBhvr>
                                        <p:cTn id="39" dur="1" fill="hold">
                                          <p:stCondLst>
                                            <p:cond delay="0"/>
                                          </p:stCondLst>
                                        </p:cTn>
                                        <p:tgtEl>
                                          <p:spTgt spid="12302"/>
                                        </p:tgtEl>
                                        <p:attrNameLst>
                                          <p:attrName>style.visibility</p:attrName>
                                        </p:attrNameLst>
                                      </p:cBhvr>
                                      <p:to>
                                        <p:strVal val="visible"/>
                                      </p:to>
                                    </p:set>
                                    <p:anim calcmode="lin" valueType="num">
                                      <p:cBhvr>
                                        <p:cTn id="40" dur="500" fill="hold"/>
                                        <p:tgtEl>
                                          <p:spTgt spid="12302"/>
                                        </p:tgtEl>
                                        <p:attrNameLst>
                                          <p:attrName>ppt_w</p:attrName>
                                        </p:attrNameLst>
                                      </p:cBhvr>
                                      <p:tavLst>
                                        <p:tav tm="0">
                                          <p:val>
                                            <p:strVal val="2/3*#ppt_w"/>
                                          </p:val>
                                        </p:tav>
                                        <p:tav tm="100000">
                                          <p:val>
                                            <p:strVal val="#ppt_w"/>
                                          </p:val>
                                        </p:tav>
                                      </p:tavLst>
                                    </p:anim>
                                    <p:anim calcmode="lin" valueType="num">
                                      <p:cBhvr>
                                        <p:cTn id="41" dur="500" fill="hold"/>
                                        <p:tgtEl>
                                          <p:spTgt spid="12302"/>
                                        </p:tgtEl>
                                        <p:attrNameLst>
                                          <p:attrName>ppt_h</p:attrName>
                                        </p:attrNameLst>
                                      </p:cBhvr>
                                      <p:tavLst>
                                        <p:tav tm="0">
                                          <p:val>
                                            <p:strVal val="2/3*#ppt_h"/>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3" presetClass="entr" presetSubtype="272" fill="hold" nodeType="clickEffect">
                                  <p:stCondLst>
                                    <p:cond delay="0"/>
                                  </p:stCondLst>
                                  <p:childTnLst>
                                    <p:set>
                                      <p:cBhvr>
                                        <p:cTn id="45" dur="1" fill="hold">
                                          <p:stCondLst>
                                            <p:cond delay="0"/>
                                          </p:stCondLst>
                                        </p:cTn>
                                        <p:tgtEl>
                                          <p:spTgt spid="12303"/>
                                        </p:tgtEl>
                                        <p:attrNameLst>
                                          <p:attrName>style.visibility</p:attrName>
                                        </p:attrNameLst>
                                      </p:cBhvr>
                                      <p:to>
                                        <p:strVal val="visible"/>
                                      </p:to>
                                    </p:set>
                                    <p:anim calcmode="lin" valueType="num">
                                      <p:cBhvr>
                                        <p:cTn id="46" dur="500" fill="hold"/>
                                        <p:tgtEl>
                                          <p:spTgt spid="12303"/>
                                        </p:tgtEl>
                                        <p:attrNameLst>
                                          <p:attrName>ppt_w</p:attrName>
                                        </p:attrNameLst>
                                      </p:cBhvr>
                                      <p:tavLst>
                                        <p:tav tm="0">
                                          <p:val>
                                            <p:strVal val="2/3*#ppt_w"/>
                                          </p:val>
                                        </p:tav>
                                        <p:tav tm="100000">
                                          <p:val>
                                            <p:strVal val="#ppt_w"/>
                                          </p:val>
                                        </p:tav>
                                      </p:tavLst>
                                    </p:anim>
                                    <p:anim calcmode="lin" valueType="num">
                                      <p:cBhvr>
                                        <p:cTn id="47" dur="500" fill="hold"/>
                                        <p:tgtEl>
                                          <p:spTgt spid="1230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autoUpdateAnimBg="0"/>
      <p:bldP spid="12297" grpId="0" animBg="1"/>
      <p:bldP spid="12299"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3794" name="Picture 2" descr="MVC-002S"/>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228600" y="0"/>
            <a:ext cx="8915400" cy="668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p:cNvSpPr>
            <a:spLocks noGrp="1" noChangeArrowheads="1"/>
          </p:cNvSpPr>
          <p:nvPr>
            <p:ph type="body" idx="1"/>
          </p:nvPr>
        </p:nvSpPr>
        <p:spPr>
          <a:xfrm>
            <a:off x="0" y="5715000"/>
            <a:ext cx="9144000" cy="1143000"/>
          </a:xfrm>
          <a:solidFill>
            <a:schemeClr val="tx1"/>
          </a:solidFill>
        </p:spPr>
        <p:txBody>
          <a:bodyPr/>
          <a:lstStyle/>
          <a:p>
            <a:pPr algn="ctr" eaLnBrk="1" hangingPunct="1">
              <a:buFontTx/>
              <a:buNone/>
            </a:pPr>
            <a:r>
              <a:rPr lang="en-US" altLang="en-US" b="1" smtClean="0">
                <a:solidFill>
                  <a:srgbClr val="00FFFF"/>
                </a:solidFill>
              </a:rPr>
              <a:t>What are you expecting ahead?</a:t>
            </a:r>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743200"/>
            <a:ext cx="1219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8" name="Rectangle 6"/>
          <p:cNvSpPr>
            <a:spLocks noChangeArrowheads="1"/>
          </p:cNvSpPr>
          <p:nvPr/>
        </p:nvSpPr>
        <p:spPr bwMode="auto">
          <a:xfrm>
            <a:off x="0" y="4953000"/>
            <a:ext cx="9144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pPr>
            <a:r>
              <a:rPr lang="en-US" altLang="en-US" sz="2800" b="1">
                <a:solidFill>
                  <a:srgbClr val="FFFF00"/>
                </a:solidFill>
              </a:rPr>
              <a:t>Flag person ahead</a:t>
            </a:r>
          </a:p>
          <a:p>
            <a:pPr algn="ctr" eaLnBrk="1" hangingPunct="1">
              <a:buFontTx/>
              <a:buNone/>
            </a:pPr>
            <a:r>
              <a:rPr lang="en-US" altLang="en-US" sz="2800" b="1">
                <a:solidFill>
                  <a:srgbClr val="FFFF00"/>
                </a:solidFill>
              </a:rPr>
              <a:t>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wipe(left)">
                                      <p:cBhvr>
                                        <p:cTn id="7" dur="500"/>
                                        <p:tgtEl>
                                          <p:spTgt spid="13318"/>
                                        </p:tgtEl>
                                      </p:cBhvr>
                                    </p:animEffect>
                                  </p:childTnLst>
                                </p:cTn>
                              </p:par>
                            </p:childTnLst>
                          </p:cTn>
                        </p:par>
                        <p:par>
                          <p:cTn id="8" fill="hold" nodeType="afterGroup">
                            <p:stCondLst>
                              <p:cond delay="500"/>
                            </p:stCondLst>
                            <p:childTnLst>
                              <p:par>
                                <p:cTn id="9" presetID="23" presetClass="entr" presetSubtype="272" fill="hold" nodeType="afterEffect">
                                  <p:stCondLst>
                                    <p:cond delay="0"/>
                                  </p:stCondLst>
                                  <p:childTnLst>
                                    <p:set>
                                      <p:cBhvr>
                                        <p:cTn id="10" dur="1" fill="hold">
                                          <p:stCondLst>
                                            <p:cond delay="0"/>
                                          </p:stCondLst>
                                        </p:cTn>
                                        <p:tgtEl>
                                          <p:spTgt spid="13316"/>
                                        </p:tgtEl>
                                        <p:attrNameLst>
                                          <p:attrName>style.visibility</p:attrName>
                                        </p:attrNameLst>
                                      </p:cBhvr>
                                      <p:to>
                                        <p:strVal val="visible"/>
                                      </p:to>
                                    </p:set>
                                    <p:anim calcmode="lin" valueType="num">
                                      <p:cBhvr>
                                        <p:cTn id="11" dur="500" fill="hold"/>
                                        <p:tgtEl>
                                          <p:spTgt spid="13316"/>
                                        </p:tgtEl>
                                        <p:attrNameLst>
                                          <p:attrName>ppt_w</p:attrName>
                                        </p:attrNameLst>
                                      </p:cBhvr>
                                      <p:tavLst>
                                        <p:tav tm="0">
                                          <p:val>
                                            <p:strVal val="2/3*#ppt_w"/>
                                          </p:val>
                                        </p:tav>
                                        <p:tav tm="100000">
                                          <p:val>
                                            <p:strVal val="#ppt_w"/>
                                          </p:val>
                                        </p:tav>
                                      </p:tavLst>
                                    </p:anim>
                                    <p:anim calcmode="lin" valueType="num">
                                      <p:cBhvr>
                                        <p:cTn id="12" dur="500" fill="hold"/>
                                        <p:tgtEl>
                                          <p:spTgt spid="1331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685800" y="1752600"/>
            <a:ext cx="4191000" cy="1676400"/>
          </a:xfrm>
        </p:spPr>
        <p:txBody>
          <a:bodyPr/>
          <a:lstStyle/>
          <a:p>
            <a:pPr algn="l" eaLnBrk="1" hangingPunct="1"/>
            <a:r>
              <a:rPr lang="en-US" altLang="en-US" sz="2000" b="1" smtClean="0"/>
              <a:t>Having a driver license is a </a:t>
            </a:r>
            <a:r>
              <a:rPr lang="en-US" altLang="en-US" sz="2000" b="1" u="sng" smtClean="0"/>
              <a:t>privilege</a:t>
            </a:r>
            <a:r>
              <a:rPr lang="en-US" altLang="en-US" sz="2000" b="1" smtClean="0"/>
              <a:t>, not a right. All drivers must have a drivers license to operate a vehicle of any kind on a public highway.</a:t>
            </a:r>
          </a:p>
        </p:txBody>
      </p:sp>
      <p:pic>
        <p:nvPicPr>
          <p:cNvPr id="139267" name="Picture 3" descr="BD09179_"/>
          <p:cNvPicPr>
            <a:picLocks noChangeAspect="1" noChangeArrowheads="1"/>
          </p:cNvPicPr>
          <p:nvPr/>
        </p:nvPicPr>
        <p:blipFill>
          <a:blip r:embed="rId2" cstate="print">
            <a:lum bright="-12000" contrast="18000"/>
            <a:extLst>
              <a:ext uri="{28A0092B-C50C-407E-A947-70E740481C1C}">
                <a14:useLocalDpi xmlns:a14="http://schemas.microsoft.com/office/drawing/2010/main" val="0"/>
              </a:ext>
            </a:extLst>
          </a:blip>
          <a:srcRect/>
          <a:stretch>
            <a:fillRect/>
          </a:stretch>
        </p:blipFill>
        <p:spPr bwMode="auto">
          <a:xfrm>
            <a:off x="5791200" y="1828800"/>
            <a:ext cx="213360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WordArt 4"/>
          <p:cNvSpPr>
            <a:spLocks noChangeArrowheads="1" noChangeShapeType="1" noTextEdit="1"/>
          </p:cNvSpPr>
          <p:nvPr/>
        </p:nvSpPr>
        <p:spPr bwMode="auto">
          <a:xfrm>
            <a:off x="3048000" y="685800"/>
            <a:ext cx="3381375" cy="403225"/>
          </a:xfrm>
          <a:prstGeom prst="rect">
            <a:avLst/>
          </a:prstGeom>
        </p:spPr>
        <p:txBody>
          <a:bodyPr wrap="none" fromWordArt="1">
            <a:prstTxWarp prst="textWave2">
              <a:avLst>
                <a:gd name="adj1" fmla="val 13005"/>
                <a:gd name="adj2" fmla="val 0"/>
              </a:avLst>
            </a:prstTxWarp>
          </a:bodyPr>
          <a:lstStyle/>
          <a:p>
            <a:pPr algn="ctr"/>
            <a:r>
              <a:rPr lang="en-US" sz="3600" kern="10">
                <a:ln w="9525">
                  <a:solidFill>
                    <a:srgbClr val="000000"/>
                  </a:solidFill>
                  <a:round/>
                  <a:headEnd/>
                  <a:tailEnd/>
                </a:ln>
                <a:gradFill rotWithShape="1">
                  <a:gsLst>
                    <a:gs pos="0">
                      <a:srgbClr val="767676"/>
                    </a:gs>
                    <a:gs pos="50000">
                      <a:srgbClr val="FFFFFF"/>
                    </a:gs>
                    <a:gs pos="100000">
                      <a:srgbClr val="767676"/>
                    </a:gs>
                  </a:gsLst>
                  <a:lin ang="5400000" scaled="1"/>
                </a:gradFill>
                <a:latin typeface="Arial Black"/>
              </a:rPr>
              <a:t>An overview . . .</a:t>
            </a:r>
          </a:p>
        </p:txBody>
      </p:sp>
      <p:sp>
        <p:nvSpPr>
          <p:cNvPr id="139269" name="Rectangle 5"/>
          <p:cNvSpPr>
            <a:spLocks noChangeArrowheads="1"/>
          </p:cNvSpPr>
          <p:nvPr/>
        </p:nvSpPr>
        <p:spPr bwMode="auto">
          <a:xfrm>
            <a:off x="685800" y="3886200"/>
            <a:ext cx="4191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000" b="1"/>
              <a:t>Other drivers and pedestrians will expect that you will follow the laws and rules of the road, be courteous, and not be under the influence of alcohol or drugs, or otherwise impaired while you are driving.</a:t>
            </a:r>
          </a:p>
        </p:txBody>
      </p:sp>
      <p:pic>
        <p:nvPicPr>
          <p:cNvPr id="139270" name="Picture 6" descr="TN0020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267200"/>
            <a:ext cx="182880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3000"/>
                                  </p:stCondLst>
                                  <p:childTnLst>
                                    <p:set>
                                      <p:cBhvr>
                                        <p:cTn id="6" dur="1" fill="hold">
                                          <p:stCondLst>
                                            <p:cond delay="0"/>
                                          </p:stCondLst>
                                        </p:cTn>
                                        <p:tgtEl>
                                          <p:spTgt spid="139267"/>
                                        </p:tgtEl>
                                        <p:attrNameLst>
                                          <p:attrName>style.visibility</p:attrName>
                                        </p:attrNameLst>
                                      </p:cBhvr>
                                      <p:to>
                                        <p:strVal val="visible"/>
                                      </p:to>
                                    </p:set>
                                    <p:anim calcmode="lin" valueType="num">
                                      <p:cBhvr>
                                        <p:cTn id="7" dur="500" fill="hold"/>
                                        <p:tgtEl>
                                          <p:spTgt spid="139267"/>
                                        </p:tgtEl>
                                        <p:attrNameLst>
                                          <p:attrName>ppt_w</p:attrName>
                                        </p:attrNameLst>
                                      </p:cBhvr>
                                      <p:tavLst>
                                        <p:tav tm="0">
                                          <p:val>
                                            <p:strVal val="2/3*#ppt_w"/>
                                          </p:val>
                                        </p:tav>
                                        <p:tav tm="100000">
                                          <p:val>
                                            <p:strVal val="#ppt_w"/>
                                          </p:val>
                                        </p:tav>
                                      </p:tavLst>
                                    </p:anim>
                                    <p:anim calcmode="lin" valueType="num">
                                      <p:cBhvr>
                                        <p:cTn id="8" dur="500" fill="hold"/>
                                        <p:tgtEl>
                                          <p:spTgt spid="139267"/>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39269">
                                            <p:txEl>
                                              <p:pRg st="0" end="0"/>
                                            </p:txEl>
                                          </p:spTgt>
                                        </p:tgtEl>
                                        <p:attrNameLst>
                                          <p:attrName>style.visibility</p:attrName>
                                        </p:attrNameLst>
                                      </p:cBhvr>
                                      <p:to>
                                        <p:strVal val="visible"/>
                                      </p:to>
                                    </p:set>
                                    <p:animEffect transition="in" filter="wipe(up)">
                                      <p:cBhvr>
                                        <p:cTn id="13" dur="500"/>
                                        <p:tgtEl>
                                          <p:spTgt spid="139269">
                                            <p:txEl>
                                              <p:pRg st="0" end="0"/>
                                            </p:txEl>
                                          </p:spTgt>
                                        </p:tgtEl>
                                      </p:cBhvr>
                                    </p:animEffect>
                                  </p:childTnLst>
                                </p:cTn>
                              </p:par>
                            </p:childTnLst>
                          </p:cTn>
                        </p:par>
                        <p:par>
                          <p:cTn id="14" fill="hold" nodeType="afterGroup">
                            <p:stCondLst>
                              <p:cond delay="500"/>
                            </p:stCondLst>
                            <p:childTnLst>
                              <p:par>
                                <p:cTn id="15" presetID="23" presetClass="entr" presetSubtype="272" fill="hold" nodeType="afterEffect">
                                  <p:stCondLst>
                                    <p:cond delay="4000"/>
                                  </p:stCondLst>
                                  <p:childTnLst>
                                    <p:set>
                                      <p:cBhvr>
                                        <p:cTn id="16" dur="1" fill="hold">
                                          <p:stCondLst>
                                            <p:cond delay="0"/>
                                          </p:stCondLst>
                                        </p:cTn>
                                        <p:tgtEl>
                                          <p:spTgt spid="139270"/>
                                        </p:tgtEl>
                                        <p:attrNameLst>
                                          <p:attrName>style.visibility</p:attrName>
                                        </p:attrNameLst>
                                      </p:cBhvr>
                                      <p:to>
                                        <p:strVal val="visible"/>
                                      </p:to>
                                    </p:set>
                                    <p:anim calcmode="lin" valueType="num">
                                      <p:cBhvr>
                                        <p:cTn id="17" dur="500" fill="hold"/>
                                        <p:tgtEl>
                                          <p:spTgt spid="139270"/>
                                        </p:tgtEl>
                                        <p:attrNameLst>
                                          <p:attrName>ppt_w</p:attrName>
                                        </p:attrNameLst>
                                      </p:cBhvr>
                                      <p:tavLst>
                                        <p:tav tm="0">
                                          <p:val>
                                            <p:strVal val="2/3*#ppt_w"/>
                                          </p:val>
                                        </p:tav>
                                        <p:tav tm="100000">
                                          <p:val>
                                            <p:strVal val="#ppt_w"/>
                                          </p:val>
                                        </p:tav>
                                      </p:tavLst>
                                    </p:anim>
                                    <p:anim calcmode="lin" valueType="num">
                                      <p:cBhvr>
                                        <p:cTn id="18" dur="500" fill="hold"/>
                                        <p:tgtEl>
                                          <p:spTgt spid="13927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228600" y="304800"/>
            <a:ext cx="198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FontTx/>
              <a:buNone/>
            </a:pPr>
            <a:r>
              <a:rPr lang="en-US" altLang="en-US" sz="1200" b="1"/>
              <a:t>Signs, Signals,</a:t>
            </a:r>
          </a:p>
          <a:p>
            <a:pPr eaLnBrk="1" hangingPunct="1">
              <a:lnSpc>
                <a:spcPct val="80000"/>
              </a:lnSpc>
              <a:buFontTx/>
              <a:buNone/>
            </a:pPr>
            <a:r>
              <a:rPr lang="en-US" altLang="en-US" sz="1200" b="1"/>
              <a:t>and Road markings</a:t>
            </a:r>
          </a:p>
        </p:txBody>
      </p:sp>
      <p:sp>
        <p:nvSpPr>
          <p:cNvPr id="14340" name="Rectangle 4"/>
          <p:cNvSpPr>
            <a:spLocks noChangeArrowheads="1"/>
          </p:cNvSpPr>
          <p:nvPr/>
        </p:nvSpPr>
        <p:spPr bwMode="auto">
          <a:xfrm>
            <a:off x="304800" y="1752600"/>
            <a:ext cx="8305800" cy="762000"/>
          </a:xfrm>
          <a:prstGeom prst="rect">
            <a:avLst/>
          </a:prstGeom>
          <a:gradFill rotWithShape="0">
            <a:gsLst>
              <a:gs pos="0">
                <a:srgbClr val="99CCFF"/>
              </a:gs>
              <a:gs pos="50000">
                <a:schemeClr val="bg1"/>
              </a:gs>
              <a:gs pos="100000">
                <a:srgbClr val="99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0" b="1" i="1"/>
              <a:t>This shape is used for </a:t>
            </a:r>
            <a:r>
              <a:rPr lang="en-US" sz="2000" b="1" i="1">
                <a:solidFill>
                  <a:srgbClr val="FF3300"/>
                </a:solidFill>
              </a:rPr>
              <a:t>regulatory signs</a:t>
            </a:r>
          </a:p>
        </p:txBody>
      </p:sp>
      <p:sp>
        <p:nvSpPr>
          <p:cNvPr id="14341" name="Rectangle 5"/>
          <p:cNvSpPr>
            <a:spLocks noChangeArrowheads="1"/>
          </p:cNvSpPr>
          <p:nvPr/>
        </p:nvSpPr>
        <p:spPr bwMode="auto">
          <a:xfrm>
            <a:off x="3657600" y="3886200"/>
            <a:ext cx="4724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000" b="1" i="1"/>
              <a:t>    The driver should immediately recognize that these signs mean a regulatory or warning action that you must obey.</a:t>
            </a:r>
          </a:p>
        </p:txBody>
      </p:sp>
      <p:pic>
        <p:nvPicPr>
          <p:cNvPr id="34821" name="Picture 8" descr="regula"/>
          <p:cNvPicPr>
            <a:picLocks noChangeAspect="1" noChangeArrowheads="1"/>
          </p:cNvPicPr>
          <p:nvPr/>
        </p:nvPicPr>
        <p:blipFill>
          <a:blip r:embed="rId2">
            <a:lum bright="-100000" contrast="24000"/>
            <a:extLst>
              <a:ext uri="{28A0092B-C50C-407E-A947-70E740481C1C}">
                <a14:useLocalDpi xmlns:a14="http://schemas.microsoft.com/office/drawing/2010/main" val="0"/>
              </a:ext>
            </a:extLst>
          </a:blip>
          <a:srcRect l="4742" t="4651" r="7587" b="4651"/>
          <a:stretch>
            <a:fillRect/>
          </a:stretch>
        </p:blipFill>
        <p:spPr bwMode="auto">
          <a:xfrm>
            <a:off x="762000" y="3886200"/>
            <a:ext cx="2051050" cy="2667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345" name="Picture 9" descr="DEO0009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675" y="3733800"/>
            <a:ext cx="22907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163" y="3692525"/>
            <a:ext cx="23241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8" name="Rectangle 12"/>
          <p:cNvSpPr>
            <a:spLocks noChangeArrowheads="1"/>
          </p:cNvSpPr>
          <p:nvPr/>
        </p:nvSpPr>
        <p:spPr bwMode="auto">
          <a:xfrm>
            <a:off x="3657600" y="5334000"/>
            <a:ext cx="510540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000" b="1" i="1"/>
              <a:t>     Some examples would be speed limit, keep right, and parking signs.</a:t>
            </a:r>
          </a:p>
        </p:txBody>
      </p:sp>
      <p:pic>
        <p:nvPicPr>
          <p:cNvPr id="14349"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100" y="3695700"/>
            <a:ext cx="2438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14341">
                                            <p:txEl>
                                              <p:pRg st="0" end="0"/>
                                            </p:txEl>
                                          </p:spTgt>
                                        </p:tgtEl>
                                        <p:attrNameLst>
                                          <p:attrName>style.visibility</p:attrName>
                                        </p:attrNameLst>
                                      </p:cBhvr>
                                      <p:to>
                                        <p:strVal val="visible"/>
                                      </p:to>
                                    </p:set>
                                    <p:animEffect transition="in" filter="wipe(left)">
                                      <p:cBhvr>
                                        <p:cTn id="7" dur="500"/>
                                        <p:tgtEl>
                                          <p:spTgt spid="1434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48">
                                            <p:txEl>
                                              <p:pRg st="0" end="0"/>
                                            </p:txEl>
                                          </p:spTgt>
                                        </p:tgtEl>
                                        <p:attrNameLst>
                                          <p:attrName>style.visibility</p:attrName>
                                        </p:attrNameLst>
                                      </p:cBhvr>
                                      <p:to>
                                        <p:strVal val="visible"/>
                                      </p:to>
                                    </p:set>
                                    <p:animEffect transition="in" filter="wipe(left)">
                                      <p:cBhvr>
                                        <p:cTn id="12" dur="500"/>
                                        <p:tgtEl>
                                          <p:spTgt spid="1434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272" fill="hold" nodeType="clickEffect">
                                  <p:stCondLst>
                                    <p:cond delay="0"/>
                                  </p:stCondLst>
                                  <p:childTnLst>
                                    <p:set>
                                      <p:cBhvr>
                                        <p:cTn id="16" dur="1" fill="hold">
                                          <p:stCondLst>
                                            <p:cond delay="0"/>
                                          </p:stCondLst>
                                        </p:cTn>
                                        <p:tgtEl>
                                          <p:spTgt spid="14345"/>
                                        </p:tgtEl>
                                        <p:attrNameLst>
                                          <p:attrName>style.visibility</p:attrName>
                                        </p:attrNameLst>
                                      </p:cBhvr>
                                      <p:to>
                                        <p:strVal val="visible"/>
                                      </p:to>
                                    </p:set>
                                    <p:anim calcmode="lin" valueType="num">
                                      <p:cBhvr>
                                        <p:cTn id="17" dur="500" fill="hold"/>
                                        <p:tgtEl>
                                          <p:spTgt spid="14345"/>
                                        </p:tgtEl>
                                        <p:attrNameLst>
                                          <p:attrName>ppt_w</p:attrName>
                                        </p:attrNameLst>
                                      </p:cBhvr>
                                      <p:tavLst>
                                        <p:tav tm="0">
                                          <p:val>
                                            <p:strVal val="2/3*#ppt_w"/>
                                          </p:val>
                                        </p:tav>
                                        <p:tav tm="100000">
                                          <p:val>
                                            <p:strVal val="#ppt_w"/>
                                          </p:val>
                                        </p:tav>
                                      </p:tavLst>
                                    </p:anim>
                                    <p:anim calcmode="lin" valueType="num">
                                      <p:cBhvr>
                                        <p:cTn id="18" dur="500" fill="hold"/>
                                        <p:tgtEl>
                                          <p:spTgt spid="14345"/>
                                        </p:tgtEl>
                                        <p:attrNameLst>
                                          <p:attrName>ppt_h</p:attrName>
                                        </p:attrNameLst>
                                      </p:cBhvr>
                                      <p:tavLst>
                                        <p:tav tm="0">
                                          <p:val>
                                            <p:strVal val="2/3*#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272" fill="hold" nodeType="clickEffect">
                                  <p:stCondLst>
                                    <p:cond delay="0"/>
                                  </p:stCondLst>
                                  <p:childTnLst>
                                    <p:set>
                                      <p:cBhvr>
                                        <p:cTn id="22" dur="1" fill="hold">
                                          <p:stCondLst>
                                            <p:cond delay="0"/>
                                          </p:stCondLst>
                                        </p:cTn>
                                        <p:tgtEl>
                                          <p:spTgt spid="14347"/>
                                        </p:tgtEl>
                                        <p:attrNameLst>
                                          <p:attrName>style.visibility</p:attrName>
                                        </p:attrNameLst>
                                      </p:cBhvr>
                                      <p:to>
                                        <p:strVal val="visible"/>
                                      </p:to>
                                    </p:set>
                                    <p:anim calcmode="lin" valueType="num">
                                      <p:cBhvr>
                                        <p:cTn id="23" dur="500" fill="hold"/>
                                        <p:tgtEl>
                                          <p:spTgt spid="14347"/>
                                        </p:tgtEl>
                                        <p:attrNameLst>
                                          <p:attrName>ppt_w</p:attrName>
                                        </p:attrNameLst>
                                      </p:cBhvr>
                                      <p:tavLst>
                                        <p:tav tm="0">
                                          <p:val>
                                            <p:strVal val="2/3*#ppt_w"/>
                                          </p:val>
                                        </p:tav>
                                        <p:tav tm="100000">
                                          <p:val>
                                            <p:strVal val="#ppt_w"/>
                                          </p:val>
                                        </p:tav>
                                      </p:tavLst>
                                    </p:anim>
                                    <p:anim calcmode="lin" valueType="num">
                                      <p:cBhvr>
                                        <p:cTn id="24" dur="500" fill="hold"/>
                                        <p:tgtEl>
                                          <p:spTgt spid="14347"/>
                                        </p:tgtEl>
                                        <p:attrNameLst>
                                          <p:attrName>ppt_h</p:attrName>
                                        </p:attrNameLst>
                                      </p:cBhvr>
                                      <p:tavLst>
                                        <p:tav tm="0">
                                          <p:val>
                                            <p:strVal val="2/3*#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272" fill="hold" nodeType="clickEffect">
                                  <p:stCondLst>
                                    <p:cond delay="0"/>
                                  </p:stCondLst>
                                  <p:childTnLst>
                                    <p:set>
                                      <p:cBhvr>
                                        <p:cTn id="28" dur="1" fill="hold">
                                          <p:stCondLst>
                                            <p:cond delay="0"/>
                                          </p:stCondLst>
                                        </p:cTn>
                                        <p:tgtEl>
                                          <p:spTgt spid="14349"/>
                                        </p:tgtEl>
                                        <p:attrNameLst>
                                          <p:attrName>style.visibility</p:attrName>
                                        </p:attrNameLst>
                                      </p:cBhvr>
                                      <p:to>
                                        <p:strVal val="visible"/>
                                      </p:to>
                                    </p:set>
                                    <p:anim calcmode="lin" valueType="num">
                                      <p:cBhvr>
                                        <p:cTn id="29" dur="500" fill="hold"/>
                                        <p:tgtEl>
                                          <p:spTgt spid="14349"/>
                                        </p:tgtEl>
                                        <p:attrNameLst>
                                          <p:attrName>ppt_w</p:attrName>
                                        </p:attrNameLst>
                                      </p:cBhvr>
                                      <p:tavLst>
                                        <p:tav tm="0">
                                          <p:val>
                                            <p:strVal val="2/3*#ppt_w"/>
                                          </p:val>
                                        </p:tav>
                                        <p:tav tm="100000">
                                          <p:val>
                                            <p:strVal val="#ppt_w"/>
                                          </p:val>
                                        </p:tav>
                                      </p:tavLst>
                                    </p:anim>
                                    <p:anim calcmode="lin" valueType="num">
                                      <p:cBhvr>
                                        <p:cTn id="30" dur="500" fill="hold"/>
                                        <p:tgtEl>
                                          <p:spTgt spid="14349"/>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build="p" autoUpdateAnimBg="0"/>
      <p:bldP spid="14348" grpId="0" build="p" autoUpdateAnimBg="0" advAuto="200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228600" y="304800"/>
            <a:ext cx="198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1200" b="1"/>
              <a:t>Signs, Signals,</a:t>
            </a:r>
          </a:p>
          <a:p>
            <a:pPr eaLnBrk="1" hangingPunct="1">
              <a:buFontTx/>
              <a:buNone/>
            </a:pPr>
            <a:r>
              <a:rPr lang="en-US" altLang="en-US" sz="1200" b="1"/>
              <a:t>and Road markings</a:t>
            </a:r>
          </a:p>
        </p:txBody>
      </p:sp>
      <p:sp>
        <p:nvSpPr>
          <p:cNvPr id="17412" name="Rectangle 4"/>
          <p:cNvSpPr>
            <a:spLocks noChangeArrowheads="1"/>
          </p:cNvSpPr>
          <p:nvPr/>
        </p:nvSpPr>
        <p:spPr bwMode="auto">
          <a:xfrm>
            <a:off x="381000" y="1905000"/>
            <a:ext cx="8305800" cy="762000"/>
          </a:xfrm>
          <a:prstGeom prst="rect">
            <a:avLst/>
          </a:prstGeom>
          <a:gradFill rotWithShape="0">
            <a:gsLst>
              <a:gs pos="0">
                <a:srgbClr val="99CCFF"/>
              </a:gs>
              <a:gs pos="50000">
                <a:schemeClr val="bg1"/>
              </a:gs>
              <a:gs pos="100000">
                <a:srgbClr val="99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0" b="1" i="1"/>
              <a:t>This shape is used for </a:t>
            </a:r>
            <a:r>
              <a:rPr lang="en-US" sz="2000" b="1" i="1">
                <a:solidFill>
                  <a:schemeClr val="accent1"/>
                </a:solidFill>
              </a:rPr>
              <a:t>regulatory, warning, and guide signs</a:t>
            </a:r>
          </a:p>
        </p:txBody>
      </p:sp>
      <p:pic>
        <p:nvPicPr>
          <p:cNvPr id="35844" name="Picture 6" descr="regula"/>
          <p:cNvPicPr>
            <a:picLocks noChangeAspect="1" noChangeArrowheads="1"/>
          </p:cNvPicPr>
          <p:nvPr/>
        </p:nvPicPr>
        <p:blipFill>
          <a:blip r:embed="rId2">
            <a:lum bright="-100000" contrast="24000"/>
            <a:extLst>
              <a:ext uri="{28A0092B-C50C-407E-A947-70E740481C1C}">
                <a14:useLocalDpi xmlns:a14="http://schemas.microsoft.com/office/drawing/2010/main" val="0"/>
              </a:ext>
            </a:extLst>
          </a:blip>
          <a:srcRect l="4742" t="4651" r="7587" b="4651"/>
          <a:stretch>
            <a:fillRect/>
          </a:stretch>
        </p:blipFill>
        <p:spPr bwMode="auto">
          <a:xfrm>
            <a:off x="762000" y="3962400"/>
            <a:ext cx="2209800" cy="2209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418" name="Rectangle 10"/>
          <p:cNvSpPr>
            <a:spLocks noChangeArrowheads="1"/>
          </p:cNvSpPr>
          <p:nvPr/>
        </p:nvSpPr>
        <p:spPr bwMode="auto">
          <a:xfrm>
            <a:off x="3657600" y="4800600"/>
            <a:ext cx="51054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000" b="1" i="1"/>
              <a:t>    Some examples would be do not enter, no parking and hospital.</a:t>
            </a:r>
          </a:p>
        </p:txBody>
      </p:sp>
      <p:pic>
        <p:nvPicPr>
          <p:cNvPr id="17420"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962400"/>
            <a:ext cx="2174875" cy="22098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9"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3887788"/>
            <a:ext cx="2362200" cy="229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21"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3886200"/>
            <a:ext cx="2398713"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500"/>
                                  </p:stCondLst>
                                  <p:childTnLst>
                                    <p:set>
                                      <p:cBhvr>
                                        <p:cTn id="6" dur="1" fill="hold">
                                          <p:stCondLst>
                                            <p:cond delay="0"/>
                                          </p:stCondLst>
                                        </p:cTn>
                                        <p:tgtEl>
                                          <p:spTgt spid="17418">
                                            <p:txEl>
                                              <p:pRg st="0" end="0"/>
                                            </p:txEl>
                                          </p:spTgt>
                                        </p:tgtEl>
                                        <p:attrNameLst>
                                          <p:attrName>style.visibility</p:attrName>
                                        </p:attrNameLst>
                                      </p:cBhvr>
                                      <p:to>
                                        <p:strVal val="visible"/>
                                      </p:to>
                                    </p:set>
                                    <p:animEffect transition="in" filter="wipe(left)">
                                      <p:cBhvr>
                                        <p:cTn id="7" dur="500"/>
                                        <p:tgtEl>
                                          <p:spTgt spid="174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272" fill="hold" nodeType="clickEffect">
                                  <p:stCondLst>
                                    <p:cond delay="0"/>
                                  </p:stCondLst>
                                  <p:childTnLst>
                                    <p:set>
                                      <p:cBhvr>
                                        <p:cTn id="11" dur="1" fill="hold">
                                          <p:stCondLst>
                                            <p:cond delay="0"/>
                                          </p:stCondLst>
                                        </p:cTn>
                                        <p:tgtEl>
                                          <p:spTgt spid="17420"/>
                                        </p:tgtEl>
                                        <p:attrNameLst>
                                          <p:attrName>style.visibility</p:attrName>
                                        </p:attrNameLst>
                                      </p:cBhvr>
                                      <p:to>
                                        <p:strVal val="visible"/>
                                      </p:to>
                                    </p:set>
                                    <p:anim calcmode="lin" valueType="num">
                                      <p:cBhvr>
                                        <p:cTn id="12" dur="500" fill="hold"/>
                                        <p:tgtEl>
                                          <p:spTgt spid="17420"/>
                                        </p:tgtEl>
                                        <p:attrNameLst>
                                          <p:attrName>ppt_w</p:attrName>
                                        </p:attrNameLst>
                                      </p:cBhvr>
                                      <p:tavLst>
                                        <p:tav tm="0">
                                          <p:val>
                                            <p:strVal val="2/3*#ppt_w"/>
                                          </p:val>
                                        </p:tav>
                                        <p:tav tm="100000">
                                          <p:val>
                                            <p:strVal val="#ppt_w"/>
                                          </p:val>
                                        </p:tav>
                                      </p:tavLst>
                                    </p:anim>
                                    <p:anim calcmode="lin" valueType="num">
                                      <p:cBhvr>
                                        <p:cTn id="13" dur="500" fill="hold"/>
                                        <p:tgtEl>
                                          <p:spTgt spid="17420"/>
                                        </p:tgtEl>
                                        <p:attrNameLst>
                                          <p:attrName>ppt_h</p:attrName>
                                        </p:attrNameLst>
                                      </p:cBhvr>
                                      <p:tavLst>
                                        <p:tav tm="0">
                                          <p:val>
                                            <p:strVal val="2/3*#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272" fill="hold" nodeType="clickEffect">
                                  <p:stCondLst>
                                    <p:cond delay="0"/>
                                  </p:stCondLst>
                                  <p:childTnLst>
                                    <p:set>
                                      <p:cBhvr>
                                        <p:cTn id="17" dur="1" fill="hold">
                                          <p:stCondLst>
                                            <p:cond delay="0"/>
                                          </p:stCondLst>
                                        </p:cTn>
                                        <p:tgtEl>
                                          <p:spTgt spid="17419"/>
                                        </p:tgtEl>
                                        <p:attrNameLst>
                                          <p:attrName>style.visibility</p:attrName>
                                        </p:attrNameLst>
                                      </p:cBhvr>
                                      <p:to>
                                        <p:strVal val="visible"/>
                                      </p:to>
                                    </p:set>
                                    <p:anim calcmode="lin" valueType="num">
                                      <p:cBhvr>
                                        <p:cTn id="18" dur="500" fill="hold"/>
                                        <p:tgtEl>
                                          <p:spTgt spid="17419"/>
                                        </p:tgtEl>
                                        <p:attrNameLst>
                                          <p:attrName>ppt_w</p:attrName>
                                        </p:attrNameLst>
                                      </p:cBhvr>
                                      <p:tavLst>
                                        <p:tav tm="0">
                                          <p:val>
                                            <p:strVal val="2/3*#ppt_w"/>
                                          </p:val>
                                        </p:tav>
                                        <p:tav tm="100000">
                                          <p:val>
                                            <p:strVal val="#ppt_w"/>
                                          </p:val>
                                        </p:tav>
                                      </p:tavLst>
                                    </p:anim>
                                    <p:anim calcmode="lin" valueType="num">
                                      <p:cBhvr>
                                        <p:cTn id="19" dur="500" fill="hold"/>
                                        <p:tgtEl>
                                          <p:spTgt spid="17419"/>
                                        </p:tgtEl>
                                        <p:attrNameLst>
                                          <p:attrName>ppt_h</p:attrName>
                                        </p:attrNameLst>
                                      </p:cBhvr>
                                      <p:tavLst>
                                        <p:tav tm="0">
                                          <p:val>
                                            <p:strVal val="2/3*#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272" fill="hold" nodeType="clickEffect">
                                  <p:stCondLst>
                                    <p:cond delay="0"/>
                                  </p:stCondLst>
                                  <p:childTnLst>
                                    <p:set>
                                      <p:cBhvr>
                                        <p:cTn id="23" dur="1" fill="hold">
                                          <p:stCondLst>
                                            <p:cond delay="0"/>
                                          </p:stCondLst>
                                        </p:cTn>
                                        <p:tgtEl>
                                          <p:spTgt spid="17421"/>
                                        </p:tgtEl>
                                        <p:attrNameLst>
                                          <p:attrName>style.visibility</p:attrName>
                                        </p:attrNameLst>
                                      </p:cBhvr>
                                      <p:to>
                                        <p:strVal val="visible"/>
                                      </p:to>
                                    </p:set>
                                    <p:anim calcmode="lin" valueType="num">
                                      <p:cBhvr>
                                        <p:cTn id="24" dur="500" fill="hold"/>
                                        <p:tgtEl>
                                          <p:spTgt spid="17421"/>
                                        </p:tgtEl>
                                        <p:attrNameLst>
                                          <p:attrName>ppt_w</p:attrName>
                                        </p:attrNameLst>
                                      </p:cBhvr>
                                      <p:tavLst>
                                        <p:tav tm="0">
                                          <p:val>
                                            <p:strVal val="2/3*#ppt_w"/>
                                          </p:val>
                                        </p:tav>
                                        <p:tav tm="100000">
                                          <p:val>
                                            <p:strVal val="#ppt_w"/>
                                          </p:val>
                                        </p:tav>
                                      </p:tavLst>
                                    </p:anim>
                                    <p:anim calcmode="lin" valueType="num">
                                      <p:cBhvr>
                                        <p:cTn id="25" dur="500" fill="hold"/>
                                        <p:tgtEl>
                                          <p:spTgt spid="17421"/>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8"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6866" name="Picture 2" descr="P1000748"/>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0" y="0"/>
            <a:ext cx="9144000" cy="578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Grp="1" noChangeArrowheads="1"/>
          </p:cNvSpPr>
          <p:nvPr>
            <p:ph type="title"/>
          </p:nvPr>
        </p:nvSpPr>
        <p:spPr>
          <a:xfrm>
            <a:off x="0" y="5334000"/>
            <a:ext cx="9144000" cy="1524000"/>
          </a:xfrm>
          <a:solidFill>
            <a:schemeClr val="tx1"/>
          </a:solidFill>
        </p:spPr>
        <p:txBody>
          <a:bodyPr/>
          <a:lstStyle/>
          <a:p>
            <a:pPr eaLnBrk="1" hangingPunct="1">
              <a:lnSpc>
                <a:spcPct val="80000"/>
              </a:lnSpc>
            </a:pPr>
            <a:r>
              <a:rPr lang="en-US" altLang="en-US" sz="2800" b="1" smtClean="0">
                <a:solidFill>
                  <a:srgbClr val="00FFFF"/>
                </a:solidFill>
              </a:rPr>
              <a:t>There’s no road to the left.</a:t>
            </a:r>
            <a:br>
              <a:rPr lang="en-US" altLang="en-US" sz="2800" b="1" smtClean="0">
                <a:solidFill>
                  <a:srgbClr val="00FFFF"/>
                </a:solidFill>
              </a:rPr>
            </a:br>
            <a:r>
              <a:rPr lang="en-US" altLang="en-US" sz="2800" b="1" smtClean="0">
                <a:solidFill>
                  <a:srgbClr val="00FFFF"/>
                </a:solidFill>
              </a:rPr>
              <a:t>After stopping, what must you do?</a:t>
            </a:r>
          </a:p>
        </p:txBody>
      </p:sp>
      <p:sp>
        <p:nvSpPr>
          <p:cNvPr id="15364" name="Rectangle 4"/>
          <p:cNvSpPr>
            <a:spLocks noGrp="1" noChangeArrowheads="1"/>
          </p:cNvSpPr>
          <p:nvPr>
            <p:ph type="body" sz="half" idx="1"/>
          </p:nvPr>
        </p:nvSpPr>
        <p:spPr>
          <a:xfrm>
            <a:off x="228600" y="304800"/>
            <a:ext cx="3733800" cy="1066800"/>
          </a:xfrm>
        </p:spPr>
        <p:txBody>
          <a:bodyPr/>
          <a:lstStyle/>
          <a:p>
            <a:pPr eaLnBrk="1" hangingPunct="1">
              <a:buFontTx/>
              <a:buNone/>
            </a:pPr>
            <a:r>
              <a:rPr lang="en-US" altLang="en-US" sz="3200" b="1" smtClean="0">
                <a:solidFill>
                  <a:srgbClr val="FF3300"/>
                </a:solidFill>
              </a:rPr>
              <a:t>   TURN RIGHT</a:t>
            </a:r>
          </a:p>
        </p:txBody>
      </p:sp>
      <p:sp>
        <p:nvSpPr>
          <p:cNvPr id="15365" name="Oval 5"/>
          <p:cNvSpPr>
            <a:spLocks noChangeArrowheads="1"/>
          </p:cNvSpPr>
          <p:nvPr/>
        </p:nvSpPr>
        <p:spPr bwMode="auto">
          <a:xfrm>
            <a:off x="7239000" y="2133600"/>
            <a:ext cx="609600" cy="533400"/>
          </a:xfrm>
          <a:prstGeom prst="ellipse">
            <a:avLst/>
          </a:pr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pic>
        <p:nvPicPr>
          <p:cNvPr id="153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981200"/>
            <a:ext cx="1219200" cy="120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7" name="Rectangle 7"/>
          <p:cNvSpPr>
            <a:spLocks noChangeArrowheads="1"/>
          </p:cNvSpPr>
          <p:nvPr/>
        </p:nvSpPr>
        <p:spPr bwMode="auto">
          <a:xfrm>
            <a:off x="304800" y="990600"/>
            <a:ext cx="5029200" cy="3733800"/>
          </a:xfrm>
          <a:prstGeom prst="rect">
            <a:avLst/>
          </a:prstGeom>
          <a:gradFill rotWithShape="0">
            <a:gsLst>
              <a:gs pos="0">
                <a:schemeClr val="hlink"/>
              </a:gs>
              <a:gs pos="50000">
                <a:schemeClr val="bg1"/>
              </a:gs>
              <a:gs pos="100000">
                <a:schemeClr val="hlink"/>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0" b="1"/>
              <a:t>This sign means danger ahead </a:t>
            </a:r>
          </a:p>
          <a:p>
            <a:pPr algn="ctr">
              <a:defRPr/>
            </a:pPr>
            <a:r>
              <a:rPr lang="en-US" sz="2000" b="1"/>
              <a:t>because you are going the wrong</a:t>
            </a:r>
          </a:p>
          <a:p>
            <a:pPr algn="ctr">
              <a:defRPr/>
            </a:pPr>
            <a:r>
              <a:rPr lang="en-US" sz="2000" b="1"/>
              <a:t>way. The WRONG WAY sign tells </a:t>
            </a:r>
          </a:p>
          <a:p>
            <a:pPr algn="ctr">
              <a:defRPr/>
            </a:pPr>
            <a:r>
              <a:rPr lang="en-US" sz="2000" b="1"/>
              <a:t>you that you are traveling the</a:t>
            </a:r>
          </a:p>
          <a:p>
            <a:pPr algn="ctr">
              <a:defRPr/>
            </a:pPr>
            <a:r>
              <a:rPr lang="en-US" sz="2000" b="1"/>
              <a:t>opposite the direction of traffic. </a:t>
            </a:r>
          </a:p>
          <a:p>
            <a:pPr algn="ctr">
              <a:defRPr/>
            </a:pPr>
            <a:r>
              <a:rPr lang="en-US" sz="2000" b="1"/>
              <a:t>You must stop and go back to the</a:t>
            </a:r>
          </a:p>
          <a:p>
            <a:pPr algn="ctr">
              <a:defRPr/>
            </a:pPr>
            <a:r>
              <a:rPr lang="en-US" sz="2000" b="1"/>
              <a:t> road you were originally on, </a:t>
            </a:r>
          </a:p>
          <a:p>
            <a:pPr algn="ctr">
              <a:defRPr/>
            </a:pPr>
            <a:r>
              <a:rPr lang="en-US" sz="2000" b="1"/>
              <a:t>when safe to do so.</a:t>
            </a:r>
          </a:p>
        </p:txBody>
      </p:sp>
      <p:pic>
        <p:nvPicPr>
          <p:cNvPr id="1536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581400"/>
            <a:ext cx="1600200"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dissolve">
                                      <p:cBhvr>
                                        <p:cTn id="7" dur="500"/>
                                        <p:tgtEl>
                                          <p:spTgt spid="15365"/>
                                        </p:tgtEl>
                                      </p:cBhvr>
                                    </p:animEffect>
                                  </p:childTnLst>
                                </p:cTn>
                              </p:par>
                            </p:childTnLst>
                          </p:cTn>
                        </p:par>
                        <p:par>
                          <p:cTn id="8" fill="hold" nodeType="afterGroup">
                            <p:stCondLst>
                              <p:cond delay="500"/>
                            </p:stCondLst>
                            <p:childTnLst>
                              <p:par>
                                <p:cTn id="9" presetID="23" presetClass="entr" presetSubtype="16" fill="hold" nodeType="afterEffect">
                                  <p:stCondLst>
                                    <p:cond delay="1500"/>
                                  </p:stCondLst>
                                  <p:childTnLst>
                                    <p:set>
                                      <p:cBhvr>
                                        <p:cTn id="10" dur="1" fill="hold">
                                          <p:stCondLst>
                                            <p:cond delay="0"/>
                                          </p:stCondLst>
                                        </p:cTn>
                                        <p:tgtEl>
                                          <p:spTgt spid="15366"/>
                                        </p:tgtEl>
                                        <p:attrNameLst>
                                          <p:attrName>style.visibility</p:attrName>
                                        </p:attrNameLst>
                                      </p:cBhvr>
                                      <p:to>
                                        <p:strVal val="visible"/>
                                      </p:to>
                                    </p:set>
                                    <p:anim calcmode="lin" valueType="num">
                                      <p:cBhvr>
                                        <p:cTn id="11" dur="500" fill="hold"/>
                                        <p:tgtEl>
                                          <p:spTgt spid="15366"/>
                                        </p:tgtEl>
                                        <p:attrNameLst>
                                          <p:attrName>ppt_w</p:attrName>
                                        </p:attrNameLst>
                                      </p:cBhvr>
                                      <p:tavLst>
                                        <p:tav tm="0">
                                          <p:val>
                                            <p:fltVal val="0"/>
                                          </p:val>
                                        </p:tav>
                                        <p:tav tm="100000">
                                          <p:val>
                                            <p:strVal val="#ppt_w"/>
                                          </p:val>
                                        </p:tav>
                                      </p:tavLst>
                                    </p:anim>
                                    <p:anim calcmode="lin" valueType="num">
                                      <p:cBhvr>
                                        <p:cTn id="12" dur="500" fill="hold"/>
                                        <p:tgtEl>
                                          <p:spTgt spid="15366"/>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15364">
                                            <p:txEl>
                                              <p:pRg st="0" end="0"/>
                                            </p:txEl>
                                          </p:spTgt>
                                        </p:tgtEl>
                                        <p:attrNameLst>
                                          <p:attrName>style.visibility</p:attrName>
                                        </p:attrNameLst>
                                      </p:cBhvr>
                                      <p:to>
                                        <p:strVal val="visible"/>
                                      </p:to>
                                    </p:set>
                                    <p:animEffect transition="in" filter="wipe(up)">
                                      <p:cBhvr>
                                        <p:cTn id="17" dur="75"/>
                                        <p:tgtEl>
                                          <p:spTgt spid="1536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5367"/>
                                        </p:tgtEl>
                                        <p:attrNameLst>
                                          <p:attrName>style.visibility</p:attrName>
                                        </p:attrNameLst>
                                      </p:cBhvr>
                                      <p:to>
                                        <p:strVal val="visible"/>
                                      </p:to>
                                    </p:set>
                                    <p:animEffect transition="in" filter="box(out)">
                                      <p:cBhvr>
                                        <p:cTn id="22" dur="500"/>
                                        <p:tgtEl>
                                          <p:spTgt spid="15367"/>
                                        </p:tgtEl>
                                      </p:cBhvr>
                                    </p:animEffect>
                                  </p:childTnLst>
                                </p:cTn>
                              </p:par>
                            </p:childTnLst>
                          </p:cTn>
                        </p:par>
                        <p:par>
                          <p:cTn id="23" fill="hold" nodeType="afterGroup">
                            <p:stCondLst>
                              <p:cond delay="500"/>
                            </p:stCondLst>
                            <p:childTnLst>
                              <p:par>
                                <p:cTn id="24" presetID="9" presetClass="entr" presetSubtype="0" fill="hold" nodeType="afterEffect">
                                  <p:stCondLst>
                                    <p:cond delay="5000"/>
                                  </p:stCondLst>
                                  <p:childTnLst>
                                    <p:set>
                                      <p:cBhvr>
                                        <p:cTn id="25" dur="1" fill="hold">
                                          <p:stCondLst>
                                            <p:cond delay="0"/>
                                          </p:stCondLst>
                                        </p:cTn>
                                        <p:tgtEl>
                                          <p:spTgt spid="15369"/>
                                        </p:tgtEl>
                                        <p:attrNameLst>
                                          <p:attrName>style.visibility</p:attrName>
                                        </p:attrNameLst>
                                      </p:cBhvr>
                                      <p:to>
                                        <p:strVal val="visible"/>
                                      </p:to>
                                    </p:set>
                                    <p:animEffect transition="in" filter="dissolve">
                                      <p:cBhvr>
                                        <p:cTn id="26" dur="500"/>
                                        <p:tgtEl>
                                          <p:spTgt spid="1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autoUpdateAnimBg="0"/>
      <p:bldP spid="15365" grpId="0" animBg="1"/>
      <p:bldP spid="15367"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P1010035"/>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
          <p:cNvSpPr>
            <a:spLocks noGrp="1" noChangeArrowheads="1"/>
          </p:cNvSpPr>
          <p:nvPr>
            <p:ph type="title"/>
          </p:nvPr>
        </p:nvSpPr>
        <p:spPr>
          <a:xfrm>
            <a:off x="3352800" y="4114800"/>
            <a:ext cx="5791200" cy="1143000"/>
          </a:xfrm>
        </p:spPr>
        <p:txBody>
          <a:bodyPr/>
          <a:lstStyle/>
          <a:p>
            <a:pPr eaLnBrk="1" hangingPunct="1"/>
            <a:r>
              <a:rPr lang="en-US" altLang="en-US" sz="2800" b="1" smtClean="0">
                <a:solidFill>
                  <a:srgbClr val="00FFFF"/>
                </a:solidFill>
              </a:rPr>
              <a:t>Any idea what this </a:t>
            </a:r>
            <a:br>
              <a:rPr lang="en-US" altLang="en-US" sz="2800" b="1" smtClean="0">
                <a:solidFill>
                  <a:srgbClr val="00FFFF"/>
                </a:solidFill>
              </a:rPr>
            </a:br>
            <a:r>
              <a:rPr lang="en-US" altLang="en-US" sz="2800" b="1" smtClean="0">
                <a:solidFill>
                  <a:srgbClr val="00FFFF"/>
                </a:solidFill>
              </a:rPr>
              <a:t> regulatory sign means?</a:t>
            </a:r>
          </a:p>
        </p:txBody>
      </p:sp>
      <p:pic>
        <p:nvPicPr>
          <p:cNvPr id="20484" name="Picture 4" descr="hippie_hitchhike_lg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81125" y="5029200"/>
            <a:ext cx="728663"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WordArt 5"/>
          <p:cNvSpPr>
            <a:spLocks noChangeArrowheads="1" noChangeShapeType="1" noTextEdit="1"/>
          </p:cNvSpPr>
          <p:nvPr/>
        </p:nvSpPr>
        <p:spPr bwMode="auto">
          <a:xfrm>
            <a:off x="457200" y="4038600"/>
            <a:ext cx="19812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No hitchhiking</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dissolve">
                                      <p:cBhvr>
                                        <p:cTn id="7" dur="500"/>
                                        <p:tgtEl>
                                          <p:spTgt spid="20484"/>
                                        </p:tgtEl>
                                      </p:cBhvr>
                                    </p:animEffect>
                                  </p:childTnLst>
                                </p:cTn>
                              </p:par>
                            </p:childTnLst>
                          </p:cTn>
                        </p:par>
                        <p:par>
                          <p:cTn id="8" fill="hold" nodeType="afterGroup">
                            <p:stCondLst>
                              <p:cond delay="500"/>
                            </p:stCondLst>
                            <p:childTnLst>
                              <p:par>
                                <p:cTn id="9" presetID="9" presetClass="entr" presetSubtype="0" fill="hold" grpId="0" nodeType="afterEffect">
                                  <p:stCondLst>
                                    <p:cond delay="3000"/>
                                  </p:stCondLst>
                                  <p:childTnLst>
                                    <p:set>
                                      <p:cBhvr>
                                        <p:cTn id="10" dur="1" fill="hold">
                                          <p:stCondLst>
                                            <p:cond delay="0"/>
                                          </p:stCondLst>
                                        </p:cTn>
                                        <p:tgtEl>
                                          <p:spTgt spid="20485"/>
                                        </p:tgtEl>
                                        <p:attrNameLst>
                                          <p:attrName>style.visibility</p:attrName>
                                        </p:attrNameLst>
                                      </p:cBhvr>
                                      <p:to>
                                        <p:strVal val="visible"/>
                                      </p:to>
                                    </p:set>
                                    <p:animEffect transition="in" filter="dissolve">
                                      <p:cBhvr>
                                        <p:cTn id="11"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228600" y="304800"/>
            <a:ext cx="198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1200" b="1"/>
              <a:t>Signs, Signals,</a:t>
            </a:r>
          </a:p>
          <a:p>
            <a:pPr eaLnBrk="1" hangingPunct="1">
              <a:buFontTx/>
              <a:buNone/>
            </a:pPr>
            <a:r>
              <a:rPr lang="en-US" altLang="en-US" sz="1200" b="1"/>
              <a:t>and Road markings</a:t>
            </a:r>
          </a:p>
        </p:txBody>
      </p:sp>
      <p:sp>
        <p:nvSpPr>
          <p:cNvPr id="17412" name="Rectangle 4"/>
          <p:cNvSpPr>
            <a:spLocks noChangeArrowheads="1"/>
          </p:cNvSpPr>
          <p:nvPr/>
        </p:nvSpPr>
        <p:spPr bwMode="auto">
          <a:xfrm>
            <a:off x="381000" y="1905000"/>
            <a:ext cx="8305800" cy="762000"/>
          </a:xfrm>
          <a:prstGeom prst="rect">
            <a:avLst/>
          </a:prstGeom>
          <a:gradFill rotWithShape="0">
            <a:gsLst>
              <a:gs pos="0">
                <a:srgbClr val="99CCFF"/>
              </a:gs>
              <a:gs pos="50000">
                <a:schemeClr val="bg1"/>
              </a:gs>
              <a:gs pos="100000">
                <a:srgbClr val="99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0" b="1" i="1" dirty="0"/>
              <a:t>This shape is used for </a:t>
            </a:r>
            <a:r>
              <a:rPr lang="en-US" sz="2000" b="1" i="1" dirty="0">
                <a:solidFill>
                  <a:schemeClr val="accent1"/>
                </a:solidFill>
              </a:rPr>
              <a:t>school zones</a:t>
            </a:r>
          </a:p>
        </p:txBody>
      </p:sp>
      <p:sp>
        <p:nvSpPr>
          <p:cNvPr id="17418" name="Rectangle 10"/>
          <p:cNvSpPr>
            <a:spLocks noChangeArrowheads="1"/>
          </p:cNvSpPr>
          <p:nvPr/>
        </p:nvSpPr>
        <p:spPr bwMode="auto">
          <a:xfrm>
            <a:off x="3657600" y="4800600"/>
            <a:ext cx="51054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pPr>
            <a:r>
              <a:rPr lang="en-US" altLang="en-US" sz="2000" b="1" i="1"/>
              <a:t>    And applies on school days when children are present.</a:t>
            </a:r>
          </a:p>
        </p:txBody>
      </p:sp>
      <p:pic>
        <p:nvPicPr>
          <p:cNvPr id="38917" name="Picture 6"/>
          <p:cNvPicPr>
            <a:picLocks noChangeAspect="1" noChangeArrowheads="1"/>
          </p:cNvPicPr>
          <p:nvPr/>
        </p:nvPicPr>
        <p:blipFill>
          <a:blip r:embed="rId2">
            <a:lum bright="-100000" contrast="-40000"/>
            <a:extLst>
              <a:ext uri="{28A0092B-C50C-407E-A947-70E740481C1C}">
                <a14:useLocalDpi xmlns:a14="http://schemas.microsoft.com/office/drawing/2010/main" val="0"/>
              </a:ext>
            </a:extLst>
          </a:blip>
          <a:srcRect/>
          <a:stretch>
            <a:fillRect/>
          </a:stretch>
        </p:blipFill>
        <p:spPr bwMode="auto">
          <a:xfrm>
            <a:off x="304800" y="2971800"/>
            <a:ext cx="3243263" cy="309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971800"/>
            <a:ext cx="3243263" cy="309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418">
                                            <p:txEl>
                                              <p:pRg st="0" end="0"/>
                                            </p:txEl>
                                          </p:spTgt>
                                        </p:tgtEl>
                                        <p:attrNameLst>
                                          <p:attrName>style.visibility</p:attrName>
                                        </p:attrNameLst>
                                      </p:cBhvr>
                                      <p:to>
                                        <p:strVal val="visible"/>
                                      </p:to>
                                    </p:set>
                                    <p:animEffect transition="in" filter="wipe(left)">
                                      <p:cBhvr>
                                        <p:cTn id="11" dur="500"/>
                                        <p:tgtEl>
                                          <p:spTgt spid="174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8"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p:cNvPicPr>
            <a:picLocks noChangeAspect="1" noChangeArrowheads="1"/>
          </p:cNvPicPr>
          <p:nvPr/>
        </p:nvPicPr>
        <p:blipFill>
          <a:blip r:embed="rId2" cstate="print">
            <a:lum bright="-100000"/>
            <a:extLst>
              <a:ext uri="{28A0092B-C50C-407E-A947-70E740481C1C}">
                <a14:useLocalDpi xmlns:a14="http://schemas.microsoft.com/office/drawing/2010/main" val="0"/>
              </a:ext>
            </a:extLst>
          </a:blip>
          <a:srcRect/>
          <a:stretch>
            <a:fillRect/>
          </a:stretch>
        </p:blipFill>
        <p:spPr bwMode="auto">
          <a:xfrm>
            <a:off x="838200" y="3886200"/>
            <a:ext cx="2362200"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337" name="Rectangle 9"/>
          <p:cNvSpPr>
            <a:spLocks noChangeArrowheads="1"/>
          </p:cNvSpPr>
          <p:nvPr/>
        </p:nvSpPr>
        <p:spPr bwMode="auto">
          <a:xfrm>
            <a:off x="762000" y="1981200"/>
            <a:ext cx="7391400" cy="838200"/>
          </a:xfrm>
          <a:prstGeom prst="rect">
            <a:avLst/>
          </a:prstGeom>
          <a:gradFill rotWithShape="0">
            <a:gsLst>
              <a:gs pos="0">
                <a:srgbClr val="99CCFF"/>
              </a:gs>
              <a:gs pos="50000">
                <a:schemeClr val="bg1"/>
              </a:gs>
              <a:gs pos="100000">
                <a:srgbClr val="99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defRPr/>
            </a:pPr>
            <a:r>
              <a:rPr lang="en-US" sz="2000" b="1" i="1"/>
              <a:t>This shape is used exclusively for </a:t>
            </a:r>
            <a:r>
              <a:rPr lang="en-US" sz="2000" b="1" i="1">
                <a:solidFill>
                  <a:schemeClr val="accent2"/>
                </a:solidFill>
              </a:rPr>
              <a:t>slow-moving vehicles.</a:t>
            </a:r>
          </a:p>
        </p:txBody>
      </p:sp>
      <p:pic>
        <p:nvPicPr>
          <p:cNvPr id="99339" name="Picture 11"/>
          <p:cNvPicPr>
            <a:picLocks noGrp="1" noChangeAspect="1" noChangeArrowheads="1"/>
          </p:cNvPicPr>
          <p:nvPr>
            <p:ph/>
          </p:nvPr>
        </p:nvPicPr>
        <p:blipFill>
          <a:blip r:embed="rId2" cstate="print">
            <a:lum bright="20000"/>
            <a:extLst>
              <a:ext uri="{28A0092B-C50C-407E-A947-70E740481C1C}">
                <a14:useLocalDpi xmlns:a14="http://schemas.microsoft.com/office/drawing/2010/main" val="0"/>
              </a:ext>
            </a:extLst>
          </a:blip>
          <a:srcRect/>
          <a:stretch>
            <a:fillRect/>
          </a:stretch>
        </p:blipFill>
        <p:spPr>
          <a:xfrm>
            <a:off x="762000" y="3830638"/>
            <a:ext cx="2438400" cy="2097087"/>
          </a:xfrm>
          <a:noFill/>
        </p:spPr>
      </p:pic>
      <p:sp>
        <p:nvSpPr>
          <p:cNvPr id="99341" name="Rectangle 13"/>
          <p:cNvSpPr>
            <a:spLocks noChangeArrowheads="1"/>
          </p:cNvSpPr>
          <p:nvPr/>
        </p:nvSpPr>
        <p:spPr bwMode="auto">
          <a:xfrm>
            <a:off x="3657600" y="3886200"/>
            <a:ext cx="5029200" cy="1905000"/>
          </a:xfrm>
          <a:prstGeom prst="rect">
            <a:avLst/>
          </a:prstGeom>
          <a:gradFill rotWithShape="0">
            <a:gsLst>
              <a:gs pos="0">
                <a:schemeClr val="hlink"/>
              </a:gs>
              <a:gs pos="50000">
                <a:schemeClr val="bg1"/>
              </a:gs>
              <a:gs pos="100000">
                <a:schemeClr val="hlink"/>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defRPr/>
            </a:pPr>
            <a:r>
              <a:rPr lang="en-US" sz="2000" b="1"/>
              <a:t>Extra caution must be exercised </a:t>
            </a:r>
          </a:p>
          <a:p>
            <a:pPr algn="ctr">
              <a:lnSpc>
                <a:spcPct val="90000"/>
              </a:lnSpc>
              <a:defRPr/>
            </a:pPr>
            <a:r>
              <a:rPr lang="en-US" sz="2000" b="1"/>
              <a:t>as these vehicles can unexpectedly</a:t>
            </a:r>
          </a:p>
          <a:p>
            <a:pPr algn="ctr">
              <a:lnSpc>
                <a:spcPct val="90000"/>
              </a:lnSpc>
              <a:defRPr/>
            </a:pPr>
            <a:r>
              <a:rPr lang="en-US" sz="2000" b="1"/>
              <a:t> stop or turn into quickly into your</a:t>
            </a:r>
          </a:p>
          <a:p>
            <a:pPr algn="ctr">
              <a:lnSpc>
                <a:spcPct val="90000"/>
              </a:lnSpc>
              <a:defRPr/>
            </a:pPr>
            <a:r>
              <a:rPr lang="en-US" sz="2000" b="1"/>
              <a:t> pathway without warning.</a:t>
            </a:r>
          </a:p>
        </p:txBody>
      </p:sp>
      <p:sp>
        <p:nvSpPr>
          <p:cNvPr id="39942" name="Rectangle 14"/>
          <p:cNvSpPr>
            <a:spLocks noChangeArrowheads="1"/>
          </p:cNvSpPr>
          <p:nvPr/>
        </p:nvSpPr>
        <p:spPr bwMode="auto">
          <a:xfrm>
            <a:off x="228600" y="304800"/>
            <a:ext cx="198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1200" b="1"/>
              <a:t>Signs, Signals,</a:t>
            </a:r>
          </a:p>
          <a:p>
            <a:pPr eaLnBrk="1" hangingPunct="1">
              <a:lnSpc>
                <a:spcPct val="90000"/>
              </a:lnSpc>
              <a:buFontTx/>
              <a:buNone/>
            </a:pPr>
            <a:r>
              <a:rPr lang="en-US" altLang="en-US" sz="1200" b="1"/>
              <a:t>and Road markings</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9339"/>
                                        </p:tgtEl>
                                        <p:attrNameLst>
                                          <p:attrName>style.visibility</p:attrName>
                                        </p:attrNameLst>
                                      </p:cBhvr>
                                      <p:to>
                                        <p:strVal val="visible"/>
                                      </p:to>
                                    </p:set>
                                    <p:animEffect transition="in" filter="dissolve">
                                      <p:cBhvr>
                                        <p:cTn id="7" dur="500"/>
                                        <p:tgtEl>
                                          <p:spTgt spid="993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9341"/>
                                        </p:tgtEl>
                                        <p:attrNameLst>
                                          <p:attrName>style.visibility</p:attrName>
                                        </p:attrNameLst>
                                      </p:cBhvr>
                                      <p:to>
                                        <p:strVal val="visible"/>
                                      </p:to>
                                    </p:set>
                                    <p:animEffect transition="in" filter="box(out)">
                                      <p:cBhvr>
                                        <p:cTn id="12" dur="500"/>
                                        <p:tgtEl>
                                          <p:spTgt spid="99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1"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2" name="Picture 8" descr="MVC-005S"/>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838200" y="685800"/>
            <a:ext cx="6096000" cy="48291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0363" name="Rectangle 11"/>
          <p:cNvSpPr>
            <a:spLocks noChangeArrowheads="1"/>
          </p:cNvSpPr>
          <p:nvPr/>
        </p:nvSpPr>
        <p:spPr bwMode="auto">
          <a:xfrm>
            <a:off x="3657600" y="4267200"/>
            <a:ext cx="5029200" cy="1905000"/>
          </a:xfrm>
          <a:prstGeom prst="rect">
            <a:avLst/>
          </a:prstGeom>
          <a:gradFill rotWithShape="0">
            <a:gsLst>
              <a:gs pos="0">
                <a:schemeClr val="hlink"/>
              </a:gs>
              <a:gs pos="50000">
                <a:schemeClr val="bg1"/>
              </a:gs>
              <a:gs pos="100000">
                <a:schemeClr val="hlink"/>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0" b="1"/>
              <a:t>Extra caution must be exercised </a:t>
            </a:r>
          </a:p>
          <a:p>
            <a:pPr algn="ctr">
              <a:defRPr/>
            </a:pPr>
            <a:r>
              <a:rPr lang="en-US" sz="2000" b="1"/>
              <a:t>as these vehicles can unexpectedly</a:t>
            </a:r>
          </a:p>
          <a:p>
            <a:pPr algn="ctr">
              <a:defRPr/>
            </a:pPr>
            <a:r>
              <a:rPr lang="en-US" sz="2000" b="1"/>
              <a:t> stop or turn into quickly into your</a:t>
            </a:r>
          </a:p>
          <a:p>
            <a:pPr algn="ctr">
              <a:defRPr/>
            </a:pPr>
            <a:r>
              <a:rPr lang="en-US" sz="2000" b="1"/>
              <a:t> pathway without warning.</a:t>
            </a:r>
          </a:p>
        </p:txBody>
      </p:sp>
      <p:sp>
        <p:nvSpPr>
          <p:cNvPr id="100364" name="Oval 12"/>
          <p:cNvSpPr>
            <a:spLocks noChangeArrowheads="1"/>
          </p:cNvSpPr>
          <p:nvPr/>
        </p:nvSpPr>
        <p:spPr bwMode="auto">
          <a:xfrm>
            <a:off x="3048000" y="2819400"/>
            <a:ext cx="1143000" cy="38100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0364"/>
                                        </p:tgtEl>
                                        <p:attrNameLst>
                                          <p:attrName>style.visibility</p:attrName>
                                        </p:attrNameLst>
                                      </p:cBhvr>
                                      <p:to>
                                        <p:strVal val="visible"/>
                                      </p:to>
                                    </p:set>
                                    <p:animEffect transition="in" filter="wipe(left)">
                                      <p:cBhvr>
                                        <p:cTn id="7" dur="500"/>
                                        <p:tgtEl>
                                          <p:spTgt spid="100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4"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228600" y="304800"/>
            <a:ext cx="198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FontTx/>
              <a:buNone/>
            </a:pPr>
            <a:r>
              <a:rPr lang="en-US" altLang="en-US" sz="1200" b="1"/>
              <a:t>Signs, Signals,</a:t>
            </a:r>
          </a:p>
          <a:p>
            <a:pPr eaLnBrk="1" hangingPunct="1">
              <a:lnSpc>
                <a:spcPct val="80000"/>
              </a:lnSpc>
              <a:buFontTx/>
              <a:buNone/>
            </a:pPr>
            <a:r>
              <a:rPr lang="en-US" altLang="en-US" sz="1200" b="1"/>
              <a:t>and Road markings</a:t>
            </a:r>
          </a:p>
        </p:txBody>
      </p:sp>
      <p:sp>
        <p:nvSpPr>
          <p:cNvPr id="18436" name="Rectangle 4"/>
          <p:cNvSpPr>
            <a:spLocks noChangeArrowheads="1"/>
          </p:cNvSpPr>
          <p:nvPr/>
        </p:nvSpPr>
        <p:spPr bwMode="auto">
          <a:xfrm>
            <a:off x="304800" y="1905000"/>
            <a:ext cx="8305800" cy="762000"/>
          </a:xfrm>
          <a:prstGeom prst="rect">
            <a:avLst/>
          </a:prstGeom>
          <a:gradFill rotWithShape="0">
            <a:gsLst>
              <a:gs pos="0">
                <a:srgbClr val="99CCFF"/>
              </a:gs>
              <a:gs pos="50000">
                <a:schemeClr val="bg1"/>
              </a:gs>
              <a:gs pos="100000">
                <a:srgbClr val="99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0" b="1" i="1"/>
              <a:t>This shape is</a:t>
            </a:r>
            <a:r>
              <a:rPr lang="en-US" sz="2000" b="1" i="1">
                <a:solidFill>
                  <a:schemeClr val="accent1"/>
                </a:solidFill>
              </a:rPr>
              <a:t> </a:t>
            </a:r>
            <a:r>
              <a:rPr lang="en-US" sz="2000" b="1" i="1">
                <a:solidFill>
                  <a:schemeClr val="accent2"/>
                </a:solidFill>
              </a:rPr>
              <a:t>also</a:t>
            </a:r>
            <a:r>
              <a:rPr lang="en-US" sz="2000" b="1" i="1"/>
              <a:t> used for </a:t>
            </a:r>
            <a:r>
              <a:rPr lang="en-US" sz="2000" b="1" i="1">
                <a:solidFill>
                  <a:schemeClr val="accent2"/>
                </a:solidFill>
              </a:rPr>
              <a:t>regulatory, warning, and guide signs</a:t>
            </a:r>
          </a:p>
        </p:txBody>
      </p:sp>
      <p:sp>
        <p:nvSpPr>
          <p:cNvPr id="18438" name="Rectangle 6"/>
          <p:cNvSpPr>
            <a:spLocks noChangeArrowheads="1"/>
          </p:cNvSpPr>
          <p:nvPr/>
        </p:nvSpPr>
        <p:spPr bwMode="auto">
          <a:xfrm>
            <a:off x="3657600" y="4038600"/>
            <a:ext cx="5105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000" b="1" i="1"/>
              <a:t>    Some examples would be recreational areas, destination signs, and rest areas.</a:t>
            </a:r>
          </a:p>
        </p:txBody>
      </p:sp>
      <p:sp>
        <p:nvSpPr>
          <p:cNvPr id="18444" name="Rectangle 12"/>
          <p:cNvSpPr>
            <a:spLocks noChangeArrowheads="1"/>
          </p:cNvSpPr>
          <p:nvPr/>
        </p:nvSpPr>
        <p:spPr bwMode="auto">
          <a:xfrm>
            <a:off x="457200" y="4343400"/>
            <a:ext cx="2971800" cy="1447800"/>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41990" name="Rectangle 14"/>
          <p:cNvSpPr>
            <a:spLocks noChangeArrowheads="1"/>
          </p:cNvSpPr>
          <p:nvPr/>
        </p:nvSpPr>
        <p:spPr bwMode="auto">
          <a:xfrm>
            <a:off x="457200" y="4343400"/>
            <a:ext cx="2971800" cy="14478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8447" name="Rectangle 15"/>
          <p:cNvSpPr>
            <a:spLocks noChangeArrowheads="1"/>
          </p:cNvSpPr>
          <p:nvPr/>
        </p:nvSpPr>
        <p:spPr bwMode="auto">
          <a:xfrm>
            <a:off x="457200" y="4343400"/>
            <a:ext cx="2971800" cy="1447800"/>
          </a:xfrm>
          <a:prstGeom prst="rect">
            <a:avLst/>
          </a:prstGeom>
          <a:solidFill>
            <a:srgbClr val="9966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8443" name="Rectangle 11"/>
          <p:cNvSpPr>
            <a:spLocks noGrp="1" noChangeArrowheads="1"/>
          </p:cNvSpPr>
          <p:nvPr>
            <p:ph type="title"/>
          </p:nvPr>
        </p:nvSpPr>
        <p:spPr>
          <a:xfrm>
            <a:off x="609600" y="4648200"/>
            <a:ext cx="2819400" cy="739775"/>
          </a:xfrm>
          <a:noFill/>
        </p:spPr>
        <p:txBody>
          <a:bodyPr/>
          <a:lstStyle/>
          <a:p>
            <a:pPr eaLnBrk="1" hangingPunct="1">
              <a:lnSpc>
                <a:spcPct val="120000"/>
              </a:lnSpc>
            </a:pPr>
            <a:r>
              <a:rPr lang="en-US" altLang="en-US" sz="2400" b="1" smtClean="0">
                <a:solidFill>
                  <a:schemeClr val="bg1"/>
                </a:solidFill>
              </a:rPr>
              <a:t>Rocky Mountain </a:t>
            </a:r>
            <a:br>
              <a:rPr lang="en-US" altLang="en-US" sz="2400" b="1" smtClean="0">
                <a:solidFill>
                  <a:schemeClr val="bg1"/>
                </a:solidFill>
              </a:rPr>
            </a:br>
            <a:r>
              <a:rPr lang="en-US" altLang="en-US" sz="2400" b="1" smtClean="0">
                <a:solidFill>
                  <a:schemeClr val="bg1"/>
                </a:solidFill>
              </a:rPr>
              <a:t>State Park</a:t>
            </a:r>
          </a:p>
        </p:txBody>
      </p:sp>
      <p:pic>
        <p:nvPicPr>
          <p:cNvPr id="18442" name="Picture 10"/>
          <p:cNvPicPr>
            <a:picLocks noChangeAspect="1" noChangeArrowheads="1"/>
          </p:cNvPicPr>
          <p:nvPr/>
        </p:nvPicPr>
        <p:blipFill>
          <a:blip r:embed="rId2">
            <a:extLst>
              <a:ext uri="{28A0092B-C50C-407E-A947-70E740481C1C}">
                <a14:useLocalDpi xmlns:a14="http://schemas.microsoft.com/office/drawing/2010/main" val="0"/>
              </a:ext>
            </a:extLst>
          </a:blip>
          <a:srcRect l="4445" t="10832" r="68889" b="68422"/>
          <a:stretch>
            <a:fillRect/>
          </a:stretch>
        </p:blipFill>
        <p:spPr bwMode="auto">
          <a:xfrm>
            <a:off x="342900" y="3581400"/>
            <a:ext cx="3200400" cy="2846388"/>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71" name="Picture 11" descr="http://photos3.fotosearch.com/bthumb/CSP/CSP077/k0772657.jpg"/>
          <p:cNvPicPr>
            <a:picLocks noChangeAspect="1" noChangeArrowheads="1"/>
          </p:cNvPicPr>
          <p:nvPr/>
        </p:nvPicPr>
        <p:blipFill>
          <a:blip r:embed="rId3">
            <a:extLst>
              <a:ext uri="{28A0092B-C50C-407E-A947-70E740481C1C}">
                <a14:useLocalDpi xmlns:a14="http://schemas.microsoft.com/office/drawing/2010/main" val="0"/>
              </a:ext>
            </a:extLst>
          </a:blip>
          <a:srcRect l="16995" t="18019" r="18481" b="40990"/>
          <a:stretch>
            <a:fillRect/>
          </a:stretch>
        </p:blipFill>
        <p:spPr bwMode="auto">
          <a:xfrm>
            <a:off x="5257800" y="4800600"/>
            <a:ext cx="1527175"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8">
                                            <p:txEl>
                                              <p:pRg st="0" end="0"/>
                                            </p:txEl>
                                          </p:spTgt>
                                        </p:tgtEl>
                                        <p:attrNameLst>
                                          <p:attrName>style.visibility</p:attrName>
                                        </p:attrNameLst>
                                      </p:cBhvr>
                                      <p:to>
                                        <p:strVal val="visible"/>
                                      </p:to>
                                    </p:set>
                                    <p:animEffect transition="in" filter="wipe(left)">
                                      <p:cBhvr>
                                        <p:cTn id="7" dur="500"/>
                                        <p:tgtEl>
                                          <p:spTgt spid="18438">
                                            <p:txEl>
                                              <p:pRg st="0" end="0"/>
                                            </p:txEl>
                                          </p:spTgt>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8444"/>
                                        </p:tgtEl>
                                        <p:attrNameLst>
                                          <p:attrName>style.visibility</p:attrName>
                                        </p:attrNameLst>
                                      </p:cBhvr>
                                      <p:to>
                                        <p:strVal val="visible"/>
                                      </p:to>
                                    </p:set>
                                    <p:anim calcmode="lin" valueType="num">
                                      <p:cBhvr>
                                        <p:cTn id="11" dur="500" fill="hold"/>
                                        <p:tgtEl>
                                          <p:spTgt spid="18444"/>
                                        </p:tgtEl>
                                        <p:attrNameLst>
                                          <p:attrName>ppt_w</p:attrName>
                                        </p:attrNameLst>
                                      </p:cBhvr>
                                      <p:tavLst>
                                        <p:tav tm="0">
                                          <p:val>
                                            <p:fltVal val="0"/>
                                          </p:val>
                                        </p:tav>
                                        <p:tav tm="100000">
                                          <p:val>
                                            <p:strVal val="#ppt_w"/>
                                          </p:val>
                                        </p:tav>
                                      </p:tavLst>
                                    </p:anim>
                                    <p:anim calcmode="lin" valueType="num">
                                      <p:cBhvr>
                                        <p:cTn id="12" dur="500" fill="hold"/>
                                        <p:tgtEl>
                                          <p:spTgt spid="18444"/>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23" presetClass="entr" presetSubtype="272" fill="hold" grpId="0" nodeType="afterEffect">
                                  <p:stCondLst>
                                    <p:cond delay="0"/>
                                  </p:stCondLst>
                                  <p:childTnLst>
                                    <p:set>
                                      <p:cBhvr>
                                        <p:cTn id="15" dur="1" fill="hold">
                                          <p:stCondLst>
                                            <p:cond delay="0"/>
                                          </p:stCondLst>
                                        </p:cTn>
                                        <p:tgtEl>
                                          <p:spTgt spid="18447"/>
                                        </p:tgtEl>
                                        <p:attrNameLst>
                                          <p:attrName>style.visibility</p:attrName>
                                        </p:attrNameLst>
                                      </p:cBhvr>
                                      <p:to>
                                        <p:strVal val="visible"/>
                                      </p:to>
                                    </p:set>
                                    <p:anim calcmode="lin" valueType="num">
                                      <p:cBhvr>
                                        <p:cTn id="16" dur="500" fill="hold"/>
                                        <p:tgtEl>
                                          <p:spTgt spid="18447"/>
                                        </p:tgtEl>
                                        <p:attrNameLst>
                                          <p:attrName>ppt_w</p:attrName>
                                        </p:attrNameLst>
                                      </p:cBhvr>
                                      <p:tavLst>
                                        <p:tav tm="0">
                                          <p:val>
                                            <p:strVal val="2/3*#ppt_w"/>
                                          </p:val>
                                        </p:tav>
                                        <p:tav tm="100000">
                                          <p:val>
                                            <p:strVal val="#ppt_w"/>
                                          </p:val>
                                        </p:tav>
                                      </p:tavLst>
                                    </p:anim>
                                    <p:anim calcmode="lin" valueType="num">
                                      <p:cBhvr>
                                        <p:cTn id="17" dur="500" fill="hold"/>
                                        <p:tgtEl>
                                          <p:spTgt spid="18447"/>
                                        </p:tgtEl>
                                        <p:attrNameLst>
                                          <p:attrName>ppt_h</p:attrName>
                                        </p:attrNameLst>
                                      </p:cBhvr>
                                      <p:tavLst>
                                        <p:tav tm="0">
                                          <p:val>
                                            <p:strVal val="2/3*#ppt_h"/>
                                          </p:val>
                                        </p:tav>
                                        <p:tav tm="100000">
                                          <p:val>
                                            <p:strVal val="#ppt_h"/>
                                          </p:val>
                                        </p:tav>
                                      </p:tavLst>
                                    </p:anim>
                                  </p:childTnLst>
                                </p:cTn>
                              </p:par>
                            </p:childTnLst>
                          </p:cTn>
                        </p:par>
                        <p:par>
                          <p:cTn id="18" fill="hold" nodeType="afterGroup">
                            <p:stCondLst>
                              <p:cond delay="1500"/>
                            </p:stCondLst>
                            <p:childTnLst>
                              <p:par>
                                <p:cTn id="19" presetID="23" presetClass="entr" presetSubtype="272" fill="hold" grpId="0" nodeType="afterEffect">
                                  <p:stCondLst>
                                    <p:cond delay="0"/>
                                  </p:stCondLst>
                                  <p:childTnLst>
                                    <p:set>
                                      <p:cBhvr>
                                        <p:cTn id="20" dur="1" fill="hold">
                                          <p:stCondLst>
                                            <p:cond delay="0"/>
                                          </p:stCondLst>
                                        </p:cTn>
                                        <p:tgtEl>
                                          <p:spTgt spid="18443"/>
                                        </p:tgtEl>
                                        <p:attrNameLst>
                                          <p:attrName>style.visibility</p:attrName>
                                        </p:attrNameLst>
                                      </p:cBhvr>
                                      <p:to>
                                        <p:strVal val="visible"/>
                                      </p:to>
                                    </p:set>
                                    <p:anim calcmode="lin" valueType="num">
                                      <p:cBhvr>
                                        <p:cTn id="21" dur="500" fill="hold"/>
                                        <p:tgtEl>
                                          <p:spTgt spid="18443"/>
                                        </p:tgtEl>
                                        <p:attrNameLst>
                                          <p:attrName>ppt_w</p:attrName>
                                        </p:attrNameLst>
                                      </p:cBhvr>
                                      <p:tavLst>
                                        <p:tav tm="0">
                                          <p:val>
                                            <p:strVal val="2/3*#ppt_w"/>
                                          </p:val>
                                        </p:tav>
                                        <p:tav tm="100000">
                                          <p:val>
                                            <p:strVal val="#ppt_w"/>
                                          </p:val>
                                        </p:tav>
                                      </p:tavLst>
                                    </p:anim>
                                    <p:anim calcmode="lin" valueType="num">
                                      <p:cBhvr>
                                        <p:cTn id="22" dur="500" fill="hold"/>
                                        <p:tgtEl>
                                          <p:spTgt spid="18443"/>
                                        </p:tgtEl>
                                        <p:attrNameLst>
                                          <p:attrName>ppt_h</p:attrName>
                                        </p:attrNameLst>
                                      </p:cBhvr>
                                      <p:tavLst>
                                        <p:tav tm="0">
                                          <p:val>
                                            <p:strVal val="2/3*#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272" fill="hold" nodeType="clickEffect">
                                  <p:stCondLst>
                                    <p:cond delay="0"/>
                                  </p:stCondLst>
                                  <p:childTnLst>
                                    <p:set>
                                      <p:cBhvr>
                                        <p:cTn id="26" dur="1" fill="hold">
                                          <p:stCondLst>
                                            <p:cond delay="0"/>
                                          </p:stCondLst>
                                        </p:cTn>
                                        <p:tgtEl>
                                          <p:spTgt spid="18442"/>
                                        </p:tgtEl>
                                        <p:attrNameLst>
                                          <p:attrName>style.visibility</p:attrName>
                                        </p:attrNameLst>
                                      </p:cBhvr>
                                      <p:to>
                                        <p:strVal val="visible"/>
                                      </p:to>
                                    </p:set>
                                    <p:anim calcmode="lin" valueType="num">
                                      <p:cBhvr>
                                        <p:cTn id="27" dur="500" fill="hold"/>
                                        <p:tgtEl>
                                          <p:spTgt spid="18442"/>
                                        </p:tgtEl>
                                        <p:attrNameLst>
                                          <p:attrName>ppt_w</p:attrName>
                                        </p:attrNameLst>
                                      </p:cBhvr>
                                      <p:tavLst>
                                        <p:tav tm="0">
                                          <p:val>
                                            <p:strVal val="2/3*#ppt_w"/>
                                          </p:val>
                                        </p:tav>
                                        <p:tav tm="100000">
                                          <p:val>
                                            <p:strVal val="#ppt_w"/>
                                          </p:val>
                                        </p:tav>
                                      </p:tavLst>
                                    </p:anim>
                                    <p:anim calcmode="lin" valueType="num">
                                      <p:cBhvr>
                                        <p:cTn id="28" dur="500" fill="hold"/>
                                        <p:tgtEl>
                                          <p:spTgt spid="18442"/>
                                        </p:tgtEl>
                                        <p:attrNameLst>
                                          <p:attrName>ppt_h</p:attrName>
                                        </p:attrNameLst>
                                      </p:cBhvr>
                                      <p:tavLst>
                                        <p:tav tm="0">
                                          <p:val>
                                            <p:strVal val="2/3*#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nodeType="clickEffect">
                                  <p:stCondLst>
                                    <p:cond delay="0"/>
                                  </p:stCondLst>
                                  <p:childTnLst>
                                    <p:set>
                                      <p:cBhvr>
                                        <p:cTn id="32" dur="1" fill="hold">
                                          <p:stCondLst>
                                            <p:cond delay="0"/>
                                          </p:stCondLst>
                                        </p:cTn>
                                        <p:tgtEl>
                                          <p:spTgt spid="40971"/>
                                        </p:tgtEl>
                                        <p:attrNameLst>
                                          <p:attrName>style.visibility</p:attrName>
                                        </p:attrNameLst>
                                      </p:cBhvr>
                                      <p:to>
                                        <p:strVal val="visible"/>
                                      </p:to>
                                    </p:set>
                                    <p:anim calcmode="lin" valueType="num">
                                      <p:cBhvr>
                                        <p:cTn id="33" dur="500" fill="hold"/>
                                        <p:tgtEl>
                                          <p:spTgt spid="40971"/>
                                        </p:tgtEl>
                                        <p:attrNameLst>
                                          <p:attrName>ppt_w</p:attrName>
                                        </p:attrNameLst>
                                      </p:cBhvr>
                                      <p:tavLst>
                                        <p:tav tm="0">
                                          <p:val>
                                            <p:fltVal val="0"/>
                                          </p:val>
                                        </p:tav>
                                        <p:tav tm="100000">
                                          <p:val>
                                            <p:strVal val="#ppt_w"/>
                                          </p:val>
                                        </p:tav>
                                      </p:tavLst>
                                    </p:anim>
                                    <p:anim calcmode="lin" valueType="num">
                                      <p:cBhvr>
                                        <p:cTn id="34" dur="500" fill="hold"/>
                                        <p:tgtEl>
                                          <p:spTgt spid="40971"/>
                                        </p:tgtEl>
                                        <p:attrNameLst>
                                          <p:attrName>ppt_h</p:attrName>
                                        </p:attrNameLst>
                                      </p:cBhvr>
                                      <p:tavLst>
                                        <p:tav tm="0">
                                          <p:val>
                                            <p:fltVal val="0"/>
                                          </p:val>
                                        </p:tav>
                                        <p:tav tm="100000">
                                          <p:val>
                                            <p:strVal val="#ppt_h"/>
                                          </p:val>
                                        </p:tav>
                                      </p:tavLst>
                                    </p:anim>
                                    <p:animEffect transition="in" filter="fade">
                                      <p:cBhvr>
                                        <p:cTn id="35" dur="500"/>
                                        <p:tgtEl>
                                          <p:spTgt spid="40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build="p" autoUpdateAnimBg="0"/>
      <p:bldP spid="18444" grpId="0" animBg="1" autoUpdateAnimBg="0"/>
      <p:bldP spid="18447" grpId="0" animBg="1" autoUpdateAnimBg="0"/>
      <p:bldP spid="18443"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P1000320"/>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4"/>
          <p:cNvSpPr>
            <a:spLocks noGrp="1" noChangeArrowheads="1"/>
          </p:cNvSpPr>
          <p:nvPr>
            <p:ph type="body" idx="1"/>
          </p:nvPr>
        </p:nvSpPr>
        <p:spPr>
          <a:xfrm>
            <a:off x="457200" y="685800"/>
            <a:ext cx="8686800" cy="762000"/>
          </a:xfrm>
          <a:noFill/>
          <a:effectLst>
            <a:outerShdw dist="25400" algn="ctr" rotWithShape="0">
              <a:schemeClr val="tx1"/>
            </a:outerShdw>
          </a:effectLst>
        </p:spPr>
        <p:txBody>
          <a:bodyPr/>
          <a:lstStyle/>
          <a:p>
            <a:pPr eaLnBrk="1" hangingPunct="1">
              <a:buFontTx/>
              <a:buNone/>
            </a:pPr>
            <a:r>
              <a:rPr lang="en-US" altLang="en-US" sz="2800" b="1" smtClean="0">
                <a:solidFill>
                  <a:srgbClr val="00FFFF"/>
                </a:solidFill>
              </a:rPr>
              <a:t>What are the three D’s of green color signs?</a:t>
            </a:r>
          </a:p>
          <a:p>
            <a:pPr eaLnBrk="1" hangingPunct="1">
              <a:buFontTx/>
              <a:buNone/>
            </a:pPr>
            <a:endParaRPr lang="en-US" altLang="en-US" sz="2800" b="1" smtClean="0">
              <a:solidFill>
                <a:srgbClr val="FF3300"/>
              </a:solidFill>
            </a:endParaRPr>
          </a:p>
        </p:txBody>
      </p:sp>
      <p:sp>
        <p:nvSpPr>
          <p:cNvPr id="19461" name="Oval 5"/>
          <p:cNvSpPr>
            <a:spLocks noChangeArrowheads="1"/>
          </p:cNvSpPr>
          <p:nvPr/>
        </p:nvSpPr>
        <p:spPr bwMode="auto">
          <a:xfrm>
            <a:off x="4495800" y="3429000"/>
            <a:ext cx="1143000" cy="381000"/>
          </a:xfrm>
          <a:prstGeom prst="ellipse">
            <a:avLst/>
          </a:pr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9465" name="Line 9"/>
          <p:cNvSpPr>
            <a:spLocks noChangeShapeType="1"/>
          </p:cNvSpPr>
          <p:nvPr/>
        </p:nvSpPr>
        <p:spPr bwMode="auto">
          <a:xfrm flipV="1">
            <a:off x="7239000" y="3657600"/>
            <a:ext cx="228600" cy="5334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6" name="Line 10"/>
          <p:cNvSpPr>
            <a:spLocks noChangeShapeType="1"/>
          </p:cNvSpPr>
          <p:nvPr/>
        </p:nvSpPr>
        <p:spPr bwMode="auto">
          <a:xfrm flipH="1" flipV="1">
            <a:off x="3124200" y="3733800"/>
            <a:ext cx="0" cy="5334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Rectangle 6"/>
          <p:cNvSpPr>
            <a:spLocks noChangeArrowheads="1"/>
          </p:cNvSpPr>
          <p:nvPr/>
        </p:nvSpPr>
        <p:spPr bwMode="auto">
          <a:xfrm>
            <a:off x="1219200" y="4038600"/>
            <a:ext cx="3200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2700" algn="ctr" rotWithShape="0">
                    <a:schemeClr val="tx1"/>
                  </a:outerShdw>
                </a:effectLst>
              </a14:hiddenEffects>
            </a:ext>
          </a:extLst>
        </p:spPr>
        <p:txBody>
          <a:bodyPr wrap="none" anchor="ctr"/>
          <a:lstStyle/>
          <a:p>
            <a:pPr algn="ctr" eaLnBrk="0" hangingPunct="0">
              <a:lnSpc>
                <a:spcPct val="90000"/>
              </a:lnSpc>
              <a:defRPr/>
            </a:pPr>
            <a:r>
              <a:rPr lang="en-US" sz="3200" b="1" dirty="0">
                <a:solidFill>
                  <a:schemeClr val="bg1"/>
                </a:solidFill>
                <a:effectLst>
                  <a:outerShdw blurRad="38100" dist="38100" dir="2700000" algn="tl">
                    <a:srgbClr val="000000">
                      <a:alpha val="43137"/>
                    </a:srgbClr>
                  </a:outerShdw>
                </a:effectLst>
              </a:rPr>
              <a:t>Destination</a:t>
            </a:r>
          </a:p>
        </p:txBody>
      </p:sp>
      <p:sp>
        <p:nvSpPr>
          <p:cNvPr id="11" name="Rectangle 6"/>
          <p:cNvSpPr>
            <a:spLocks noChangeArrowheads="1"/>
          </p:cNvSpPr>
          <p:nvPr/>
        </p:nvSpPr>
        <p:spPr bwMode="auto">
          <a:xfrm>
            <a:off x="3505200" y="4038600"/>
            <a:ext cx="3200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2700" algn="ctr" rotWithShape="0">
                    <a:schemeClr val="tx1"/>
                  </a:outerShdw>
                </a:effectLst>
              </a14:hiddenEffects>
            </a:ext>
          </a:extLst>
        </p:spPr>
        <p:txBody>
          <a:bodyPr wrap="none" anchor="ctr"/>
          <a:lstStyle/>
          <a:p>
            <a:pPr algn="ctr" eaLnBrk="0" hangingPunct="0">
              <a:lnSpc>
                <a:spcPct val="90000"/>
              </a:lnSpc>
              <a:defRPr/>
            </a:pPr>
            <a:r>
              <a:rPr lang="en-US" sz="3200" b="1" dirty="0">
                <a:solidFill>
                  <a:schemeClr val="bg1"/>
                </a:solidFill>
                <a:effectLst>
                  <a:outerShdw blurRad="38100" dist="38100" dir="2700000" algn="tl">
                    <a:srgbClr val="000000">
                      <a:alpha val="43137"/>
                    </a:srgbClr>
                  </a:outerShdw>
                </a:effectLst>
              </a:rPr>
              <a:t>Distance</a:t>
            </a:r>
          </a:p>
        </p:txBody>
      </p:sp>
      <p:sp>
        <p:nvSpPr>
          <p:cNvPr id="12" name="Rectangle 6"/>
          <p:cNvSpPr>
            <a:spLocks noChangeArrowheads="1"/>
          </p:cNvSpPr>
          <p:nvPr/>
        </p:nvSpPr>
        <p:spPr bwMode="auto">
          <a:xfrm>
            <a:off x="5486400" y="4038600"/>
            <a:ext cx="3200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2700" algn="ctr" rotWithShape="0">
                    <a:schemeClr val="tx1"/>
                  </a:outerShdw>
                </a:effectLst>
              </a14:hiddenEffects>
            </a:ext>
          </a:extLst>
        </p:spPr>
        <p:txBody>
          <a:bodyPr wrap="none" anchor="ctr"/>
          <a:lstStyle/>
          <a:p>
            <a:pPr algn="ctr" eaLnBrk="0" hangingPunct="0">
              <a:lnSpc>
                <a:spcPct val="90000"/>
              </a:lnSpc>
              <a:defRPr/>
            </a:pPr>
            <a:r>
              <a:rPr lang="en-US" sz="3200" b="1" dirty="0">
                <a:solidFill>
                  <a:schemeClr val="bg1"/>
                </a:solidFill>
                <a:effectLst>
                  <a:outerShdw blurRad="38100" dist="38100" dir="2700000" algn="tl">
                    <a:srgbClr val="000000">
                      <a:alpha val="43137"/>
                    </a:srgbClr>
                  </a:outerShdw>
                </a:effectLst>
              </a:rPr>
              <a:t>Direction</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9466"/>
                                        </p:tgtEl>
                                        <p:attrNameLst>
                                          <p:attrName>style.visibility</p:attrName>
                                        </p:attrNameLst>
                                      </p:cBhvr>
                                      <p:to>
                                        <p:strVal val="visible"/>
                                      </p:to>
                                    </p:set>
                                    <p:animEffect transition="in" filter="wipe(left)">
                                      <p:cBhvr>
                                        <p:cTn id="13" dur="500"/>
                                        <p:tgtEl>
                                          <p:spTgt spid="1946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9461"/>
                                        </p:tgtEl>
                                        <p:attrNameLst>
                                          <p:attrName>style.visibility</p:attrName>
                                        </p:attrNameLst>
                                      </p:cBhvr>
                                      <p:to>
                                        <p:strVal val="visible"/>
                                      </p:to>
                                    </p:set>
                                    <p:animEffect transition="in" filter="wipe(left)">
                                      <p:cBhvr>
                                        <p:cTn id="24" dur="500"/>
                                        <p:tgtEl>
                                          <p:spTgt spid="1946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9465"/>
                                        </p:tgtEl>
                                        <p:attrNameLst>
                                          <p:attrName>style.visibility</p:attrName>
                                        </p:attrNameLst>
                                      </p:cBhvr>
                                      <p:to>
                                        <p:strVal val="visible"/>
                                      </p:to>
                                    </p:set>
                                    <p:animEffect transition="in" filter="wipe(left)">
                                      <p:cBhvr>
                                        <p:cTn id="35" dur="500"/>
                                        <p:tgtEl>
                                          <p:spTgt spid="19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p:bldP spid="19465" grpId="0" animBg="1"/>
      <p:bldP spid="19466" grpId="0" animBg="1"/>
      <p:bldP spid="10" grpId="0"/>
      <p:bldP spid="11"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228600" y="304800"/>
            <a:ext cx="198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10000"/>
              </a:lnSpc>
              <a:buFontTx/>
              <a:buNone/>
            </a:pPr>
            <a:r>
              <a:rPr lang="en-US" altLang="en-US" sz="1200" b="1"/>
              <a:t>Signs, Signals,</a:t>
            </a:r>
          </a:p>
          <a:p>
            <a:pPr eaLnBrk="1" hangingPunct="1">
              <a:lnSpc>
                <a:spcPct val="110000"/>
              </a:lnSpc>
              <a:buFontTx/>
              <a:buNone/>
            </a:pPr>
            <a:r>
              <a:rPr lang="en-US" altLang="en-US" sz="1200" b="1"/>
              <a:t>and Road markings</a:t>
            </a:r>
          </a:p>
        </p:txBody>
      </p:sp>
      <p:sp>
        <p:nvSpPr>
          <p:cNvPr id="22532" name="Rectangle 4"/>
          <p:cNvSpPr>
            <a:spLocks noChangeArrowheads="1"/>
          </p:cNvSpPr>
          <p:nvPr/>
        </p:nvSpPr>
        <p:spPr bwMode="auto">
          <a:xfrm>
            <a:off x="304800" y="1752600"/>
            <a:ext cx="8305800" cy="762000"/>
          </a:xfrm>
          <a:prstGeom prst="rect">
            <a:avLst/>
          </a:prstGeom>
          <a:gradFill rotWithShape="0">
            <a:gsLst>
              <a:gs pos="0">
                <a:srgbClr val="99CCFF"/>
              </a:gs>
              <a:gs pos="50000">
                <a:schemeClr val="bg1"/>
              </a:gs>
              <a:gs pos="100000">
                <a:srgbClr val="99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10000"/>
              </a:lnSpc>
              <a:defRPr/>
            </a:pPr>
            <a:r>
              <a:rPr lang="en-US" sz="2000" b="1" i="1"/>
              <a:t>These shapes are used for various </a:t>
            </a:r>
            <a:r>
              <a:rPr lang="en-US" sz="2000" b="1" i="1">
                <a:solidFill>
                  <a:schemeClr val="accent2"/>
                </a:solidFill>
              </a:rPr>
              <a:t>route signs</a:t>
            </a:r>
          </a:p>
        </p:txBody>
      </p:sp>
      <p:sp>
        <p:nvSpPr>
          <p:cNvPr id="22533" name="Rectangle 5"/>
          <p:cNvSpPr>
            <a:spLocks noChangeArrowheads="1"/>
          </p:cNvSpPr>
          <p:nvPr/>
        </p:nvSpPr>
        <p:spPr bwMode="auto">
          <a:xfrm>
            <a:off x="3352800" y="4343400"/>
            <a:ext cx="51054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10000"/>
              </a:lnSpc>
              <a:buFontTx/>
              <a:buNone/>
            </a:pPr>
            <a:r>
              <a:rPr lang="en-US" altLang="en-US" sz="2000" b="1" i="1"/>
              <a:t>    Their colors and shapes denote specific meanings</a:t>
            </a:r>
          </a:p>
        </p:txBody>
      </p:sp>
      <p:pic>
        <p:nvPicPr>
          <p:cNvPr id="44037"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t="20593"/>
          <a:stretch>
            <a:fillRect/>
          </a:stretch>
        </p:blipFill>
        <p:spPr bwMode="auto">
          <a:xfrm>
            <a:off x="609600" y="5594350"/>
            <a:ext cx="11430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b="77690"/>
          <a:stretch>
            <a:fillRect/>
          </a:stretch>
        </p:blipFill>
        <p:spPr bwMode="auto">
          <a:xfrm>
            <a:off x="609600" y="5345113"/>
            <a:ext cx="1143000"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9"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5715000"/>
            <a:ext cx="83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40"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t="85857"/>
          <a:stretch>
            <a:fillRect/>
          </a:stretch>
        </p:blipFill>
        <p:spPr bwMode="auto">
          <a:xfrm>
            <a:off x="228600" y="4708525"/>
            <a:ext cx="121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41"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b="23506"/>
          <a:stretch>
            <a:fillRect/>
          </a:stretch>
        </p:blipFill>
        <p:spPr bwMode="auto">
          <a:xfrm>
            <a:off x="304800" y="3962400"/>
            <a:ext cx="1066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42" name="Picture 13" descr="statesig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41148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3" name="Rectangle 15"/>
          <p:cNvSpPr>
            <a:spLocks noChangeArrowheads="1"/>
          </p:cNvSpPr>
          <p:nvPr/>
        </p:nvSpPr>
        <p:spPr bwMode="auto">
          <a:xfrm>
            <a:off x="2438400" y="3871913"/>
            <a:ext cx="604838" cy="9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ct val="110000"/>
              </a:lnSpc>
              <a:spcBef>
                <a:spcPct val="0"/>
              </a:spcBef>
              <a:buFontTx/>
              <a:buNone/>
            </a:pPr>
            <a:endParaRPr lang="en-US" altLang="en-US" sz="200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22533">
                                            <p:txEl>
                                              <p:pRg st="0" end="0"/>
                                            </p:txEl>
                                          </p:spTgt>
                                        </p:tgtEl>
                                        <p:attrNameLst>
                                          <p:attrName>style.visibility</p:attrName>
                                        </p:attrNameLst>
                                      </p:cBhvr>
                                      <p:to>
                                        <p:strVal val="visible"/>
                                      </p:to>
                                    </p:set>
                                    <p:animEffect transition="in" filter="wipe(left)">
                                      <p:cBhvr>
                                        <p:cTn id="7" dur="500"/>
                                        <p:tgtEl>
                                          <p:spTgt spid="225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nodePh="1">
                                  <p:stCondLst>
                                    <p:cond delay="0"/>
                                  </p:stCondLst>
                                  <p:endCondLst>
                                    <p:cond evt="begin" delay="0">
                                      <p:tn val="10"/>
                                    </p:cond>
                                  </p:endCondLst>
                                  <p:childTnLst>
                                    <p:set>
                                      <p:cBhvr>
                                        <p:cTn id="11" dur="1" fill="hold">
                                          <p:stCondLst>
                                            <p:cond delay="0"/>
                                          </p:stCondLst>
                                        </p:cTn>
                                        <p:tgtEl>
                                          <p:spTgt spid="22543">
                                            <p:txEl>
                                              <p:pRg st="0" end="0"/>
                                            </p:txEl>
                                          </p:spTgt>
                                        </p:tgtEl>
                                        <p:attrNameLst>
                                          <p:attrName>style.visibility</p:attrName>
                                        </p:attrNameLst>
                                      </p:cBhvr>
                                      <p:to>
                                        <p:strVal val="visible"/>
                                      </p:to>
                                    </p:set>
                                    <p:animEffect transition="in" filter="dissolve">
                                      <p:cBhvr>
                                        <p:cTn id="12" dur="500"/>
                                        <p:tgtEl>
                                          <p:spTgt spid="225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autoUpdateAnimBg="0" advAuto="2000"/>
      <p:bldP spid="2254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685800" y="1752600"/>
            <a:ext cx="4191000" cy="1905000"/>
          </a:xfrm>
        </p:spPr>
        <p:txBody>
          <a:bodyPr/>
          <a:lstStyle/>
          <a:p>
            <a:pPr algn="l" eaLnBrk="1" hangingPunct="1"/>
            <a:r>
              <a:rPr lang="en-US" altLang="en-US" sz="2000" b="1" smtClean="0"/>
              <a:t>If you are a minor, your parent(s) or guardian are responsible for the financial consequences of your driving. If you have a drivers license, they will expect you to drive safely.</a:t>
            </a:r>
          </a:p>
        </p:txBody>
      </p:sp>
      <p:sp>
        <p:nvSpPr>
          <p:cNvPr id="8195" name="WordArt 3"/>
          <p:cNvSpPr>
            <a:spLocks noChangeArrowheads="1" noChangeShapeType="1" noTextEdit="1"/>
          </p:cNvSpPr>
          <p:nvPr/>
        </p:nvSpPr>
        <p:spPr bwMode="auto">
          <a:xfrm>
            <a:off x="3048000" y="685800"/>
            <a:ext cx="3381375" cy="403225"/>
          </a:xfrm>
          <a:prstGeom prst="rect">
            <a:avLst/>
          </a:prstGeom>
        </p:spPr>
        <p:txBody>
          <a:bodyPr wrap="none" fromWordArt="1">
            <a:prstTxWarp prst="textWave2">
              <a:avLst>
                <a:gd name="adj1" fmla="val 13005"/>
                <a:gd name="adj2" fmla="val 0"/>
              </a:avLst>
            </a:prstTxWarp>
          </a:bodyPr>
          <a:lstStyle/>
          <a:p>
            <a:pPr algn="ctr"/>
            <a:r>
              <a:rPr lang="en-US" sz="3600" kern="10">
                <a:ln w="9525">
                  <a:solidFill>
                    <a:srgbClr val="000000"/>
                  </a:solidFill>
                  <a:round/>
                  <a:headEnd/>
                  <a:tailEnd/>
                </a:ln>
                <a:gradFill rotWithShape="1">
                  <a:gsLst>
                    <a:gs pos="0">
                      <a:srgbClr val="767676"/>
                    </a:gs>
                    <a:gs pos="50000">
                      <a:srgbClr val="FFFFFF"/>
                    </a:gs>
                    <a:gs pos="100000">
                      <a:srgbClr val="767676"/>
                    </a:gs>
                  </a:gsLst>
                  <a:lin ang="5400000" scaled="1"/>
                </a:gradFill>
                <a:latin typeface="Arial Black"/>
              </a:rPr>
              <a:t>An overview . . .</a:t>
            </a:r>
          </a:p>
        </p:txBody>
      </p:sp>
      <p:sp>
        <p:nvSpPr>
          <p:cNvPr id="140292" name="Rectangle 4"/>
          <p:cNvSpPr>
            <a:spLocks noChangeArrowheads="1"/>
          </p:cNvSpPr>
          <p:nvPr/>
        </p:nvSpPr>
        <p:spPr bwMode="auto">
          <a:xfrm>
            <a:off x="685800" y="4267200"/>
            <a:ext cx="4114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000" b="1"/>
              <a:t>Passengers in your car have put their safety in your hands, and expect that because you have a drivers license, you will drive safely.</a:t>
            </a:r>
          </a:p>
        </p:txBody>
      </p:sp>
      <p:pic>
        <p:nvPicPr>
          <p:cNvPr id="140293" name="Picture 5" descr="j00895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1600200"/>
            <a:ext cx="2427288"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4267200"/>
            <a:ext cx="28194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8E74D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4000"/>
                                  </p:stCondLst>
                                  <p:childTnLst>
                                    <p:set>
                                      <p:cBhvr>
                                        <p:cTn id="6" dur="1" fill="hold">
                                          <p:stCondLst>
                                            <p:cond delay="0"/>
                                          </p:stCondLst>
                                        </p:cTn>
                                        <p:tgtEl>
                                          <p:spTgt spid="140293"/>
                                        </p:tgtEl>
                                        <p:attrNameLst>
                                          <p:attrName>style.visibility</p:attrName>
                                        </p:attrNameLst>
                                      </p:cBhvr>
                                      <p:to>
                                        <p:strVal val="visible"/>
                                      </p:to>
                                    </p:set>
                                    <p:anim calcmode="lin" valueType="num">
                                      <p:cBhvr>
                                        <p:cTn id="7" dur="500" fill="hold"/>
                                        <p:tgtEl>
                                          <p:spTgt spid="140293"/>
                                        </p:tgtEl>
                                        <p:attrNameLst>
                                          <p:attrName>ppt_w</p:attrName>
                                        </p:attrNameLst>
                                      </p:cBhvr>
                                      <p:tavLst>
                                        <p:tav tm="0">
                                          <p:val>
                                            <p:strVal val="2/3*#ppt_w"/>
                                          </p:val>
                                        </p:tav>
                                        <p:tav tm="100000">
                                          <p:val>
                                            <p:strVal val="#ppt_w"/>
                                          </p:val>
                                        </p:tav>
                                      </p:tavLst>
                                    </p:anim>
                                    <p:anim calcmode="lin" valueType="num">
                                      <p:cBhvr>
                                        <p:cTn id="8" dur="500" fill="hold"/>
                                        <p:tgtEl>
                                          <p:spTgt spid="140293"/>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40292">
                                            <p:txEl>
                                              <p:pRg st="0" end="0"/>
                                            </p:txEl>
                                          </p:spTgt>
                                        </p:tgtEl>
                                        <p:attrNameLst>
                                          <p:attrName>style.visibility</p:attrName>
                                        </p:attrNameLst>
                                      </p:cBhvr>
                                      <p:to>
                                        <p:strVal val="visible"/>
                                      </p:to>
                                    </p:set>
                                    <p:animEffect transition="in" filter="wipe(up)">
                                      <p:cBhvr>
                                        <p:cTn id="13" dur="500"/>
                                        <p:tgtEl>
                                          <p:spTgt spid="140292">
                                            <p:txEl>
                                              <p:pRg st="0" end="0"/>
                                            </p:txEl>
                                          </p:spTgt>
                                        </p:tgtEl>
                                      </p:cBhvr>
                                    </p:animEffect>
                                  </p:childTnLst>
                                </p:cTn>
                              </p:par>
                            </p:childTnLst>
                          </p:cTn>
                        </p:par>
                        <p:par>
                          <p:cTn id="14" fill="hold" nodeType="afterGroup">
                            <p:stCondLst>
                              <p:cond delay="500"/>
                            </p:stCondLst>
                            <p:childTnLst>
                              <p:par>
                                <p:cTn id="15" presetID="23" presetClass="entr" presetSubtype="272" fill="hold" nodeType="afterEffect">
                                  <p:stCondLst>
                                    <p:cond delay="3000"/>
                                  </p:stCondLst>
                                  <p:childTnLst>
                                    <p:set>
                                      <p:cBhvr>
                                        <p:cTn id="16" dur="1" fill="hold">
                                          <p:stCondLst>
                                            <p:cond delay="0"/>
                                          </p:stCondLst>
                                        </p:cTn>
                                        <p:tgtEl>
                                          <p:spTgt spid="140294"/>
                                        </p:tgtEl>
                                        <p:attrNameLst>
                                          <p:attrName>style.visibility</p:attrName>
                                        </p:attrNameLst>
                                      </p:cBhvr>
                                      <p:to>
                                        <p:strVal val="visible"/>
                                      </p:to>
                                    </p:set>
                                    <p:anim calcmode="lin" valueType="num">
                                      <p:cBhvr>
                                        <p:cTn id="17" dur="500" fill="hold"/>
                                        <p:tgtEl>
                                          <p:spTgt spid="140294"/>
                                        </p:tgtEl>
                                        <p:attrNameLst>
                                          <p:attrName>ppt_w</p:attrName>
                                        </p:attrNameLst>
                                      </p:cBhvr>
                                      <p:tavLst>
                                        <p:tav tm="0">
                                          <p:val>
                                            <p:strVal val="2/3*#ppt_w"/>
                                          </p:val>
                                        </p:tav>
                                        <p:tav tm="100000">
                                          <p:val>
                                            <p:strVal val="#ppt_w"/>
                                          </p:val>
                                        </p:tav>
                                      </p:tavLst>
                                    </p:anim>
                                    <p:anim calcmode="lin" valueType="num">
                                      <p:cBhvr>
                                        <p:cTn id="18" dur="500" fill="hold"/>
                                        <p:tgtEl>
                                          <p:spTgt spid="14029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P1000830"/>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
          <p:cNvSpPr>
            <a:spLocks noGrp="1" noChangeArrowheads="1"/>
          </p:cNvSpPr>
          <p:nvPr>
            <p:ph type="body" idx="1"/>
          </p:nvPr>
        </p:nvSpPr>
        <p:spPr>
          <a:xfrm>
            <a:off x="0" y="4648200"/>
            <a:ext cx="6629400" cy="1066800"/>
          </a:xfrm>
          <a:effectLst>
            <a:outerShdw dist="28398" dir="1593903" algn="ctr" rotWithShape="0">
              <a:schemeClr val="tx1"/>
            </a:outerShdw>
          </a:effectLst>
        </p:spPr>
        <p:txBody>
          <a:bodyPr/>
          <a:lstStyle/>
          <a:p>
            <a:pPr algn="ctr" eaLnBrk="1" hangingPunct="1">
              <a:buFontTx/>
              <a:buNone/>
            </a:pPr>
            <a:r>
              <a:rPr lang="en-US" altLang="en-US" sz="2800" smtClean="0">
                <a:solidFill>
                  <a:schemeClr val="bg1"/>
                </a:solidFill>
              </a:rPr>
              <a:t>    Some state routes will take on a      special shape or shape of the state.</a:t>
            </a:r>
          </a:p>
        </p:txBody>
      </p:sp>
      <p:sp>
        <p:nvSpPr>
          <p:cNvPr id="23556" name="Line 4"/>
          <p:cNvSpPr>
            <a:spLocks noChangeShapeType="1"/>
          </p:cNvSpPr>
          <p:nvPr/>
        </p:nvSpPr>
        <p:spPr bwMode="auto">
          <a:xfrm flipV="1">
            <a:off x="2819400" y="1295400"/>
            <a:ext cx="3200400" cy="3276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7" name="WordArt 5" descr="Narrow vertical"/>
          <p:cNvSpPr>
            <a:spLocks noChangeArrowheads="1" noChangeShapeType="1" noTextEdit="1"/>
          </p:cNvSpPr>
          <p:nvPr/>
        </p:nvSpPr>
        <p:spPr bwMode="auto">
          <a:xfrm>
            <a:off x="4953000" y="2209800"/>
            <a:ext cx="2971800" cy="541338"/>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latin typeface="Arial Black"/>
              </a:rPr>
              <a:t>What state is this ?</a:t>
            </a:r>
          </a:p>
        </p:txBody>
      </p:sp>
      <p:pic>
        <p:nvPicPr>
          <p:cNvPr id="23558" name="Picture 6" descr="state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2004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WordArt 7" descr="Narrow vertical"/>
          <p:cNvSpPr>
            <a:spLocks noChangeArrowheads="1" noChangeShapeType="1" noTextEdit="1"/>
          </p:cNvSpPr>
          <p:nvPr/>
        </p:nvSpPr>
        <p:spPr bwMode="auto">
          <a:xfrm>
            <a:off x="6781800" y="4419600"/>
            <a:ext cx="2133600" cy="617538"/>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latin typeface="Arial Black"/>
              </a:rPr>
              <a:t>What state is this ?</a:t>
            </a:r>
          </a:p>
        </p:txBody>
      </p:sp>
      <p:sp>
        <p:nvSpPr>
          <p:cNvPr id="23560" name="Rectangle 8"/>
          <p:cNvSpPr>
            <a:spLocks noChangeArrowheads="1"/>
          </p:cNvSpPr>
          <p:nvPr/>
        </p:nvSpPr>
        <p:spPr bwMode="auto">
          <a:xfrm>
            <a:off x="7086600" y="4191000"/>
            <a:ext cx="1371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400"/>
              <a:t>Georgia</a:t>
            </a:r>
          </a:p>
        </p:txBody>
      </p:sp>
      <p:sp>
        <p:nvSpPr>
          <p:cNvPr id="23561" name="Rectangle 9"/>
          <p:cNvSpPr>
            <a:spLocks noChangeArrowheads="1"/>
          </p:cNvSpPr>
          <p:nvPr/>
        </p:nvSpPr>
        <p:spPr bwMode="auto">
          <a:xfrm>
            <a:off x="6096000" y="1219200"/>
            <a:ext cx="1752600" cy="3810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000" b="1"/>
              <a:t>Washington</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4000"/>
                                  </p:stCondLst>
                                  <p:childTnLst>
                                    <p:set>
                                      <p:cBhvr>
                                        <p:cTn id="6" dur="1" fill="hold">
                                          <p:stCondLst>
                                            <p:cond delay="0"/>
                                          </p:stCondLst>
                                        </p:cTn>
                                        <p:tgtEl>
                                          <p:spTgt spid="23556"/>
                                        </p:tgtEl>
                                        <p:attrNameLst>
                                          <p:attrName>style.visibility</p:attrName>
                                        </p:attrNameLst>
                                      </p:cBhvr>
                                      <p:to>
                                        <p:strVal val="visible"/>
                                      </p:to>
                                    </p:set>
                                    <p:animEffect transition="in" filter="wipe(left)">
                                      <p:cBhvr>
                                        <p:cTn id="7" dur="500"/>
                                        <p:tgtEl>
                                          <p:spTgt spid="23556"/>
                                        </p:tgtEl>
                                      </p:cBhvr>
                                    </p:animEffect>
                                  </p:childTnLst>
                                </p:cTn>
                              </p:par>
                            </p:childTnLst>
                          </p:cTn>
                        </p:par>
                        <p:par>
                          <p:cTn id="8" fill="hold" nodeType="afterGroup">
                            <p:stCondLst>
                              <p:cond delay="4500"/>
                            </p:stCondLst>
                            <p:childTnLst>
                              <p:par>
                                <p:cTn id="9" presetID="9" presetClass="entr" presetSubtype="0" fill="hold" grpId="0" nodeType="afterEffect">
                                  <p:stCondLst>
                                    <p:cond delay="0"/>
                                  </p:stCondLst>
                                  <p:childTnLst>
                                    <p:set>
                                      <p:cBhvr>
                                        <p:cTn id="10" dur="1" fill="hold">
                                          <p:stCondLst>
                                            <p:cond delay="0"/>
                                          </p:stCondLst>
                                        </p:cTn>
                                        <p:tgtEl>
                                          <p:spTgt spid="23557"/>
                                        </p:tgtEl>
                                        <p:attrNameLst>
                                          <p:attrName>style.visibility</p:attrName>
                                        </p:attrNameLst>
                                      </p:cBhvr>
                                      <p:to>
                                        <p:strVal val="visible"/>
                                      </p:to>
                                    </p:set>
                                    <p:animEffect transition="in" filter="dissolve">
                                      <p:cBhvr>
                                        <p:cTn id="11" dur="500"/>
                                        <p:tgtEl>
                                          <p:spTgt spid="23557"/>
                                        </p:tgtEl>
                                      </p:cBhvr>
                                    </p:animEffect>
                                  </p:childTnLst>
                                  <p:subTnLst>
                                    <p:set>
                                      <p:cBhvr override="childStyle">
                                        <p:cTn dur="1" fill="hold" display="0" masterRel="nextClick" afterEffect="1"/>
                                        <p:tgtEl>
                                          <p:spTgt spid="23557"/>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3561"/>
                                        </p:tgtEl>
                                        <p:attrNameLst>
                                          <p:attrName>style.visibility</p:attrName>
                                        </p:attrNameLst>
                                      </p:cBhvr>
                                      <p:to>
                                        <p:strVal val="visible"/>
                                      </p:to>
                                    </p:set>
                                    <p:animEffect transition="in" filter="dissolve">
                                      <p:cBhvr>
                                        <p:cTn id="16" dur="500"/>
                                        <p:tgtEl>
                                          <p:spTgt spid="2356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272" fill="hold" nodeType="clickEffect">
                                  <p:stCondLst>
                                    <p:cond delay="0"/>
                                  </p:stCondLst>
                                  <p:childTnLst>
                                    <p:set>
                                      <p:cBhvr>
                                        <p:cTn id="20" dur="1" fill="hold">
                                          <p:stCondLst>
                                            <p:cond delay="0"/>
                                          </p:stCondLst>
                                        </p:cTn>
                                        <p:tgtEl>
                                          <p:spTgt spid="23558"/>
                                        </p:tgtEl>
                                        <p:attrNameLst>
                                          <p:attrName>style.visibility</p:attrName>
                                        </p:attrNameLst>
                                      </p:cBhvr>
                                      <p:to>
                                        <p:strVal val="visible"/>
                                      </p:to>
                                    </p:set>
                                    <p:anim calcmode="lin" valueType="num">
                                      <p:cBhvr>
                                        <p:cTn id="21" dur="500" fill="hold"/>
                                        <p:tgtEl>
                                          <p:spTgt spid="23558"/>
                                        </p:tgtEl>
                                        <p:attrNameLst>
                                          <p:attrName>ppt_w</p:attrName>
                                        </p:attrNameLst>
                                      </p:cBhvr>
                                      <p:tavLst>
                                        <p:tav tm="0">
                                          <p:val>
                                            <p:strVal val="2/3*#ppt_w"/>
                                          </p:val>
                                        </p:tav>
                                        <p:tav tm="100000">
                                          <p:val>
                                            <p:strVal val="#ppt_w"/>
                                          </p:val>
                                        </p:tav>
                                      </p:tavLst>
                                    </p:anim>
                                    <p:anim calcmode="lin" valueType="num">
                                      <p:cBhvr>
                                        <p:cTn id="22" dur="500" fill="hold"/>
                                        <p:tgtEl>
                                          <p:spTgt spid="23558"/>
                                        </p:tgtEl>
                                        <p:attrNameLst>
                                          <p:attrName>ppt_h</p:attrName>
                                        </p:attrNameLst>
                                      </p:cBhvr>
                                      <p:tavLst>
                                        <p:tav tm="0">
                                          <p:val>
                                            <p:strVal val="2/3*#ppt_h"/>
                                          </p:val>
                                        </p:tav>
                                        <p:tav tm="100000">
                                          <p:val>
                                            <p:strVal val="#ppt_h"/>
                                          </p:val>
                                        </p:tav>
                                      </p:tavLst>
                                    </p:anim>
                                  </p:childTnLst>
                                </p:cTn>
                              </p:par>
                            </p:childTnLst>
                          </p:cTn>
                        </p:par>
                        <p:par>
                          <p:cTn id="23" fill="hold" nodeType="afterGroup">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23559"/>
                                        </p:tgtEl>
                                        <p:attrNameLst>
                                          <p:attrName>style.visibility</p:attrName>
                                        </p:attrNameLst>
                                      </p:cBhvr>
                                      <p:to>
                                        <p:strVal val="visible"/>
                                      </p:to>
                                    </p:set>
                                    <p:animEffect transition="in" filter="dissolve">
                                      <p:cBhvr>
                                        <p:cTn id="26" dur="500"/>
                                        <p:tgtEl>
                                          <p:spTgt spid="2355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3560">
                                            <p:txEl>
                                              <p:pRg st="0" end="0"/>
                                            </p:txEl>
                                          </p:spTgt>
                                        </p:tgtEl>
                                        <p:attrNameLst>
                                          <p:attrName>style.visibility</p:attrName>
                                        </p:attrNameLst>
                                      </p:cBhvr>
                                      <p:to>
                                        <p:strVal val="visible"/>
                                      </p:to>
                                    </p:set>
                                    <p:animEffect transition="in" filter="dissolve">
                                      <p:cBhvr>
                                        <p:cTn id="31" dur="500"/>
                                        <p:tgtEl>
                                          <p:spTgt spid="235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P spid="23557" grpId="0" animBg="1"/>
      <p:bldP spid="23559" grpId="0" animBg="1"/>
      <p:bldP spid="23560" grpId="0" build="p" autoUpdateAnimBg="0"/>
      <p:bldP spid="23561"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P1010614"/>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4"/>
          <p:cNvSpPr>
            <a:spLocks noChangeArrowheads="1"/>
          </p:cNvSpPr>
          <p:nvPr/>
        </p:nvSpPr>
        <p:spPr bwMode="auto">
          <a:xfrm>
            <a:off x="2514600" y="381000"/>
            <a:ext cx="6629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1593903" algn="ctr" rotWithShape="0">
                    <a:schemeClr val="tx1"/>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pPr>
            <a:r>
              <a:rPr lang="en-US" altLang="en-US" sz="2800" b="1"/>
              <a:t>    What type of route sign is this?</a:t>
            </a:r>
          </a:p>
        </p:txBody>
      </p:sp>
      <p:sp>
        <p:nvSpPr>
          <p:cNvPr id="118789" name="Rectangle 5"/>
          <p:cNvSpPr>
            <a:spLocks noChangeArrowheads="1"/>
          </p:cNvSpPr>
          <p:nvPr/>
        </p:nvSpPr>
        <p:spPr bwMode="auto">
          <a:xfrm>
            <a:off x="457200" y="4114800"/>
            <a:ext cx="6629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1593903" algn="ctr" rotWithShape="0">
                    <a:schemeClr val="tx1"/>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pPr>
            <a:r>
              <a:rPr lang="en-US" altLang="en-US" sz="2800" b="1"/>
              <a:t>    County route</a:t>
            </a:r>
          </a:p>
          <a:p>
            <a:pPr algn="ctr" eaLnBrk="1" hangingPunct="1">
              <a:buFontTx/>
              <a:buNone/>
            </a:pPr>
            <a:r>
              <a:rPr lang="en-US" altLang="en-US" sz="2000" b="1"/>
              <a:t>(found primarily in rural areas)</a:t>
            </a:r>
          </a:p>
        </p:txBody>
      </p:sp>
      <p:sp>
        <p:nvSpPr>
          <p:cNvPr id="118790" name="Oval 6"/>
          <p:cNvSpPr>
            <a:spLocks noChangeArrowheads="1"/>
          </p:cNvSpPr>
          <p:nvPr/>
        </p:nvSpPr>
        <p:spPr bwMode="auto">
          <a:xfrm>
            <a:off x="7315200" y="1295400"/>
            <a:ext cx="1219200" cy="16002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118790"/>
                                        </p:tgtEl>
                                        <p:attrNameLst>
                                          <p:attrName>style.visibility</p:attrName>
                                        </p:attrNameLst>
                                      </p:cBhvr>
                                      <p:to>
                                        <p:strVal val="visible"/>
                                      </p:to>
                                    </p:set>
                                    <p:animEffect transition="in" filter="wipe(left)">
                                      <p:cBhvr>
                                        <p:cTn id="7" dur="500"/>
                                        <p:tgtEl>
                                          <p:spTgt spid="1187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8789"/>
                                        </p:tgtEl>
                                        <p:attrNameLst>
                                          <p:attrName>style.visibility</p:attrName>
                                        </p:attrNameLst>
                                      </p:cBhvr>
                                      <p:to>
                                        <p:strVal val="visible"/>
                                      </p:to>
                                    </p:set>
                                    <p:animEffect transition="in" filter="dissolve">
                                      <p:cBhvr>
                                        <p:cTn id="12" dur="500"/>
                                        <p:tgtEl>
                                          <p:spTgt spid="118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9" grpId="0"/>
      <p:bldP spid="11879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228600" y="304800"/>
            <a:ext cx="198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FontTx/>
              <a:buNone/>
            </a:pPr>
            <a:r>
              <a:rPr lang="en-US" altLang="en-US" sz="1400" b="1"/>
              <a:t>Signs, Signals,</a:t>
            </a:r>
          </a:p>
          <a:p>
            <a:pPr eaLnBrk="1" hangingPunct="1">
              <a:lnSpc>
                <a:spcPct val="80000"/>
              </a:lnSpc>
              <a:buFontTx/>
              <a:buNone/>
            </a:pPr>
            <a:r>
              <a:rPr lang="en-US" altLang="en-US" sz="1400" b="1"/>
              <a:t>and Road markings</a:t>
            </a:r>
          </a:p>
        </p:txBody>
      </p:sp>
      <p:sp>
        <p:nvSpPr>
          <p:cNvPr id="24580" name="Rectangle 4"/>
          <p:cNvSpPr>
            <a:spLocks noChangeArrowheads="1"/>
          </p:cNvSpPr>
          <p:nvPr/>
        </p:nvSpPr>
        <p:spPr bwMode="auto">
          <a:xfrm>
            <a:off x="381000" y="1524000"/>
            <a:ext cx="8305800" cy="1752600"/>
          </a:xfrm>
          <a:prstGeom prst="rect">
            <a:avLst/>
          </a:prstGeom>
          <a:gradFill rotWithShape="0">
            <a:gsLst>
              <a:gs pos="0">
                <a:srgbClr val="99CCFF"/>
              </a:gs>
              <a:gs pos="50000">
                <a:schemeClr val="bg1"/>
              </a:gs>
              <a:gs pos="100000">
                <a:srgbClr val="99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800" b="1" i="1"/>
              <a:t>Before moving on…quiz yourself </a:t>
            </a:r>
          </a:p>
          <a:p>
            <a:pPr algn="ctr">
              <a:defRPr/>
            </a:pPr>
            <a:r>
              <a:rPr lang="en-US" sz="2800" b="1" i="1"/>
              <a:t>on what was just covered</a:t>
            </a:r>
            <a:endParaRPr lang="en-US" sz="2800" b="1" i="1">
              <a:solidFill>
                <a:schemeClr val="accent1"/>
              </a:solidFill>
            </a:endParaRPr>
          </a:p>
        </p:txBody>
      </p:sp>
    </p:spTree>
  </p:cSld>
  <p:clrMapOvr>
    <a:masterClrMapping/>
  </p:clrMapOvr>
  <p:transition spd="slow">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3"/>
          <p:cNvSpPr>
            <a:spLocks noGrp="1" noChangeArrowheads="1"/>
          </p:cNvSpPr>
          <p:nvPr>
            <p:ph type="body" sz="half" idx="2"/>
          </p:nvPr>
        </p:nvSpPr>
        <p:spPr>
          <a:xfrm>
            <a:off x="5410200" y="1752600"/>
            <a:ext cx="3733800" cy="4343400"/>
          </a:xfrm>
        </p:spPr>
        <p:txBody>
          <a:bodyPr/>
          <a:lstStyle/>
          <a:p>
            <a:pPr eaLnBrk="1" hangingPunct="1">
              <a:lnSpc>
                <a:spcPct val="90000"/>
              </a:lnSpc>
              <a:buFontTx/>
              <a:buNone/>
            </a:pPr>
            <a:r>
              <a:rPr lang="en-US" altLang="en-US" b="1" smtClean="0">
                <a:solidFill>
                  <a:srgbClr val="FF3300"/>
                </a:solidFill>
              </a:rPr>
              <a:t>A) RAILROAD</a:t>
            </a:r>
          </a:p>
          <a:p>
            <a:pPr eaLnBrk="1" hangingPunct="1">
              <a:lnSpc>
                <a:spcPct val="90000"/>
              </a:lnSpc>
              <a:buFontTx/>
              <a:buNone/>
            </a:pPr>
            <a:endParaRPr lang="en-US" altLang="en-US" b="1" smtClean="0">
              <a:solidFill>
                <a:srgbClr val="FF3300"/>
              </a:solidFill>
            </a:endParaRPr>
          </a:p>
          <a:p>
            <a:pPr eaLnBrk="1" hangingPunct="1">
              <a:lnSpc>
                <a:spcPct val="90000"/>
              </a:lnSpc>
              <a:buFontTx/>
              <a:buNone/>
            </a:pPr>
            <a:r>
              <a:rPr lang="en-US" altLang="en-US" b="1" smtClean="0">
                <a:solidFill>
                  <a:srgbClr val="FF3300"/>
                </a:solidFill>
              </a:rPr>
              <a:t>B) DO NOT ENTER</a:t>
            </a:r>
          </a:p>
          <a:p>
            <a:pPr eaLnBrk="1" hangingPunct="1">
              <a:lnSpc>
                <a:spcPct val="90000"/>
              </a:lnSpc>
              <a:buFontTx/>
              <a:buNone/>
            </a:pPr>
            <a:endParaRPr lang="en-US" altLang="en-US" b="1" smtClean="0">
              <a:solidFill>
                <a:srgbClr val="FF3300"/>
              </a:solidFill>
            </a:endParaRPr>
          </a:p>
          <a:p>
            <a:pPr eaLnBrk="1" hangingPunct="1">
              <a:lnSpc>
                <a:spcPct val="90000"/>
              </a:lnSpc>
              <a:buFontTx/>
              <a:buNone/>
            </a:pPr>
            <a:r>
              <a:rPr lang="en-US" altLang="en-US" b="1" smtClean="0">
                <a:solidFill>
                  <a:srgbClr val="FF3300"/>
                </a:solidFill>
              </a:rPr>
              <a:t>C) STOP</a:t>
            </a:r>
          </a:p>
          <a:p>
            <a:pPr eaLnBrk="1" hangingPunct="1">
              <a:lnSpc>
                <a:spcPct val="90000"/>
              </a:lnSpc>
              <a:buFontTx/>
              <a:buNone/>
            </a:pPr>
            <a:endParaRPr lang="en-US" altLang="en-US" b="1" smtClean="0">
              <a:solidFill>
                <a:srgbClr val="FF3300"/>
              </a:solidFill>
            </a:endParaRPr>
          </a:p>
          <a:p>
            <a:pPr eaLnBrk="1" hangingPunct="1">
              <a:lnSpc>
                <a:spcPct val="90000"/>
              </a:lnSpc>
              <a:buFontTx/>
              <a:buNone/>
            </a:pPr>
            <a:r>
              <a:rPr lang="en-US" altLang="en-US" b="1" smtClean="0">
                <a:solidFill>
                  <a:srgbClr val="FF3300"/>
                </a:solidFill>
              </a:rPr>
              <a:t>D) WARNING</a:t>
            </a:r>
          </a:p>
          <a:p>
            <a:pPr eaLnBrk="1" hangingPunct="1">
              <a:lnSpc>
                <a:spcPct val="90000"/>
              </a:lnSpc>
              <a:buFontTx/>
              <a:buNone/>
            </a:pPr>
            <a:endParaRPr lang="en-US" altLang="en-US" b="1" smtClean="0">
              <a:solidFill>
                <a:srgbClr val="FF3300"/>
              </a:solidFill>
            </a:endParaRPr>
          </a:p>
          <a:p>
            <a:pPr eaLnBrk="1" hangingPunct="1">
              <a:lnSpc>
                <a:spcPct val="90000"/>
              </a:lnSpc>
              <a:buFontTx/>
              <a:buNone/>
            </a:pPr>
            <a:endParaRPr lang="en-US" altLang="en-US" b="1" smtClean="0">
              <a:solidFill>
                <a:srgbClr val="FF3300"/>
              </a:solidFill>
            </a:endParaRPr>
          </a:p>
          <a:p>
            <a:pPr eaLnBrk="1" hangingPunct="1">
              <a:lnSpc>
                <a:spcPct val="90000"/>
              </a:lnSpc>
              <a:buFontTx/>
              <a:buNone/>
            </a:pPr>
            <a:endParaRPr lang="en-US" altLang="en-US" b="1" smtClean="0">
              <a:solidFill>
                <a:srgbClr val="FF3300"/>
              </a:solidFill>
            </a:endParaRPr>
          </a:p>
          <a:p>
            <a:pPr eaLnBrk="1" hangingPunct="1">
              <a:lnSpc>
                <a:spcPct val="90000"/>
              </a:lnSpc>
              <a:buFontTx/>
              <a:buNone/>
            </a:pPr>
            <a:endParaRPr lang="en-US" altLang="en-US" b="1" smtClean="0">
              <a:solidFill>
                <a:srgbClr val="FF3300"/>
              </a:solidFill>
            </a:endParaRPr>
          </a:p>
          <a:p>
            <a:pPr eaLnBrk="1" hangingPunct="1">
              <a:lnSpc>
                <a:spcPct val="90000"/>
              </a:lnSpc>
              <a:buFontTx/>
              <a:buNone/>
            </a:pPr>
            <a:endParaRPr lang="en-US" altLang="en-US" b="1" smtClean="0">
              <a:solidFill>
                <a:srgbClr val="FF3300"/>
              </a:solidFill>
            </a:endParaRPr>
          </a:p>
          <a:p>
            <a:pPr eaLnBrk="1" hangingPunct="1">
              <a:lnSpc>
                <a:spcPct val="90000"/>
              </a:lnSpc>
              <a:buFontTx/>
              <a:buNone/>
            </a:pPr>
            <a:endParaRPr lang="en-US" altLang="en-US" b="1" smtClean="0">
              <a:solidFill>
                <a:srgbClr val="FF3300"/>
              </a:solidFill>
            </a:endParaRPr>
          </a:p>
          <a:p>
            <a:pPr eaLnBrk="1" hangingPunct="1">
              <a:lnSpc>
                <a:spcPct val="90000"/>
              </a:lnSpc>
              <a:buFontTx/>
              <a:buNone/>
            </a:pPr>
            <a:endParaRPr lang="en-US" altLang="en-US" b="1" smtClean="0">
              <a:solidFill>
                <a:srgbClr val="FF3300"/>
              </a:solidFill>
            </a:endParaRPr>
          </a:p>
          <a:p>
            <a:pPr eaLnBrk="1" hangingPunct="1">
              <a:lnSpc>
                <a:spcPct val="90000"/>
              </a:lnSpc>
              <a:buFontTx/>
              <a:buNone/>
            </a:pPr>
            <a:endParaRPr lang="en-US" altLang="en-US" b="1" smtClean="0">
              <a:solidFill>
                <a:srgbClr val="FF3300"/>
              </a:solidFill>
            </a:endParaRPr>
          </a:p>
          <a:p>
            <a:pPr eaLnBrk="1" hangingPunct="1">
              <a:lnSpc>
                <a:spcPct val="90000"/>
              </a:lnSpc>
              <a:buFontTx/>
              <a:buNone/>
            </a:pPr>
            <a:endParaRPr lang="en-US" altLang="en-US" b="1" smtClean="0">
              <a:solidFill>
                <a:srgbClr val="FF3300"/>
              </a:solidFill>
            </a:endParaRPr>
          </a:p>
          <a:p>
            <a:pPr eaLnBrk="1" hangingPunct="1">
              <a:lnSpc>
                <a:spcPct val="90000"/>
              </a:lnSpc>
              <a:buFontTx/>
              <a:buNone/>
            </a:pPr>
            <a:endParaRPr lang="en-US" altLang="en-US" b="1" smtClean="0">
              <a:solidFill>
                <a:srgbClr val="FF3300"/>
              </a:solidFill>
            </a:endParaRPr>
          </a:p>
          <a:p>
            <a:pPr eaLnBrk="1" hangingPunct="1">
              <a:lnSpc>
                <a:spcPct val="90000"/>
              </a:lnSpc>
              <a:buFontTx/>
              <a:buNone/>
            </a:pPr>
            <a:endParaRPr lang="en-US" altLang="en-US" b="1" smtClean="0">
              <a:solidFill>
                <a:srgbClr val="FF3300"/>
              </a:solidFill>
            </a:endParaRPr>
          </a:p>
          <a:p>
            <a:pPr eaLnBrk="1" hangingPunct="1">
              <a:lnSpc>
                <a:spcPct val="90000"/>
              </a:lnSpc>
              <a:buFontTx/>
              <a:buNone/>
            </a:pPr>
            <a:endParaRPr lang="en-US" altLang="en-US" b="1" smtClean="0">
              <a:solidFill>
                <a:srgbClr val="FF3300"/>
              </a:solidFill>
            </a:endParaRPr>
          </a:p>
          <a:p>
            <a:pPr eaLnBrk="1" hangingPunct="1">
              <a:lnSpc>
                <a:spcPct val="90000"/>
              </a:lnSpc>
              <a:buFontTx/>
              <a:buNone/>
            </a:pPr>
            <a:endParaRPr lang="en-US" altLang="en-US" b="1" smtClean="0">
              <a:solidFill>
                <a:srgbClr val="FF3300"/>
              </a:solidFill>
            </a:endParaRPr>
          </a:p>
          <a:p>
            <a:pPr eaLnBrk="1" hangingPunct="1">
              <a:lnSpc>
                <a:spcPct val="90000"/>
              </a:lnSpc>
              <a:buFontTx/>
              <a:buNone/>
            </a:pPr>
            <a:endParaRPr lang="en-US" altLang="en-US" b="1" smtClean="0">
              <a:solidFill>
                <a:srgbClr val="FF3300"/>
              </a:solidFill>
            </a:endParaRPr>
          </a:p>
          <a:p>
            <a:pPr eaLnBrk="1" hangingPunct="1">
              <a:lnSpc>
                <a:spcPct val="90000"/>
              </a:lnSpc>
              <a:buFontTx/>
              <a:buNone/>
            </a:pPr>
            <a:endParaRPr lang="en-US" altLang="en-US" b="1" smtClean="0">
              <a:solidFill>
                <a:srgbClr val="FF3300"/>
              </a:solidFill>
            </a:endParaRPr>
          </a:p>
          <a:p>
            <a:pPr eaLnBrk="1" hangingPunct="1">
              <a:lnSpc>
                <a:spcPct val="90000"/>
              </a:lnSpc>
              <a:buFontTx/>
              <a:buNone/>
            </a:pPr>
            <a:endParaRPr lang="en-US" altLang="en-US" b="1" smtClean="0">
              <a:solidFill>
                <a:srgbClr val="FF3300"/>
              </a:solidFill>
            </a:endParaRPr>
          </a:p>
        </p:txBody>
      </p:sp>
      <p:sp>
        <p:nvSpPr>
          <p:cNvPr id="48131" name="AutoShape 7"/>
          <p:cNvSpPr>
            <a:spLocks noChangeArrowheads="1"/>
          </p:cNvSpPr>
          <p:nvPr/>
        </p:nvSpPr>
        <p:spPr bwMode="auto">
          <a:xfrm>
            <a:off x="1524000" y="1981200"/>
            <a:ext cx="2743200" cy="2590800"/>
          </a:xfrm>
          <a:prstGeom prst="octagon">
            <a:avLst>
              <a:gd name="adj" fmla="val 28801"/>
            </a:avLst>
          </a:prstGeom>
          <a:solidFill>
            <a:schemeClr val="tx1"/>
          </a:solidFill>
          <a:ln w="76200">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5400" b="1">
              <a:solidFill>
                <a:schemeClr val="bg1"/>
              </a:solidFill>
            </a:endParaRPr>
          </a:p>
        </p:txBody>
      </p:sp>
    </p:spTree>
  </p:cSld>
  <p:clrMapOvr>
    <a:masterClrMapping/>
  </p:clrMapOvr>
  <p:transition spd="slow">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body" sz="half" idx="2"/>
          </p:nvPr>
        </p:nvSpPr>
        <p:spPr>
          <a:xfrm>
            <a:off x="5410200" y="1752600"/>
            <a:ext cx="3733800" cy="4343400"/>
          </a:xfrm>
        </p:spPr>
        <p:txBody>
          <a:bodyPr/>
          <a:lstStyle/>
          <a:p>
            <a:pPr eaLnBrk="1" hangingPunct="1">
              <a:lnSpc>
                <a:spcPct val="90000"/>
              </a:lnSpc>
              <a:buFontTx/>
              <a:buNone/>
            </a:pPr>
            <a:r>
              <a:rPr lang="en-US" altLang="en-US" b="1" smtClean="0">
                <a:solidFill>
                  <a:srgbClr val="FF3300"/>
                </a:solidFill>
              </a:rPr>
              <a:t>A) RAILROAD</a:t>
            </a:r>
          </a:p>
          <a:p>
            <a:pPr eaLnBrk="1" hangingPunct="1">
              <a:lnSpc>
                <a:spcPct val="90000"/>
              </a:lnSpc>
              <a:buFontTx/>
              <a:buNone/>
            </a:pPr>
            <a:endParaRPr lang="en-US" altLang="en-US" b="1" smtClean="0">
              <a:solidFill>
                <a:srgbClr val="FF3300"/>
              </a:solidFill>
            </a:endParaRPr>
          </a:p>
          <a:p>
            <a:pPr eaLnBrk="1" hangingPunct="1">
              <a:lnSpc>
                <a:spcPct val="90000"/>
              </a:lnSpc>
              <a:buFontTx/>
              <a:buNone/>
            </a:pPr>
            <a:r>
              <a:rPr lang="en-US" altLang="en-US" b="1" smtClean="0">
                <a:solidFill>
                  <a:srgbClr val="FF3300"/>
                </a:solidFill>
              </a:rPr>
              <a:t>B) DO NOT ENTER</a:t>
            </a:r>
          </a:p>
          <a:p>
            <a:pPr eaLnBrk="1" hangingPunct="1">
              <a:lnSpc>
                <a:spcPct val="90000"/>
              </a:lnSpc>
              <a:buFontTx/>
              <a:buNone/>
            </a:pPr>
            <a:endParaRPr lang="en-US" altLang="en-US" b="1" smtClean="0">
              <a:solidFill>
                <a:srgbClr val="FF3300"/>
              </a:solidFill>
            </a:endParaRPr>
          </a:p>
          <a:p>
            <a:pPr eaLnBrk="1" hangingPunct="1">
              <a:lnSpc>
                <a:spcPct val="90000"/>
              </a:lnSpc>
              <a:buFontTx/>
              <a:buNone/>
            </a:pPr>
            <a:r>
              <a:rPr lang="en-US" altLang="en-US" b="1" smtClean="0">
                <a:solidFill>
                  <a:schemeClr val="accent2"/>
                </a:solidFill>
              </a:rPr>
              <a:t>C) STOP</a:t>
            </a:r>
            <a:endParaRPr lang="en-US" altLang="en-US" b="1" smtClean="0">
              <a:solidFill>
                <a:srgbClr val="FF3300"/>
              </a:solidFill>
            </a:endParaRPr>
          </a:p>
          <a:p>
            <a:pPr eaLnBrk="1" hangingPunct="1">
              <a:lnSpc>
                <a:spcPct val="90000"/>
              </a:lnSpc>
              <a:buFontTx/>
              <a:buNone/>
            </a:pPr>
            <a:endParaRPr lang="en-US" altLang="en-US" b="1" smtClean="0">
              <a:solidFill>
                <a:srgbClr val="FF3300"/>
              </a:solidFill>
            </a:endParaRPr>
          </a:p>
          <a:p>
            <a:pPr eaLnBrk="1" hangingPunct="1">
              <a:lnSpc>
                <a:spcPct val="90000"/>
              </a:lnSpc>
              <a:buFontTx/>
              <a:buNone/>
            </a:pPr>
            <a:r>
              <a:rPr lang="en-US" altLang="en-US" b="1" smtClean="0">
                <a:solidFill>
                  <a:srgbClr val="FF3300"/>
                </a:solidFill>
              </a:rPr>
              <a:t>D) WARNING</a:t>
            </a:r>
          </a:p>
          <a:p>
            <a:pPr eaLnBrk="1" hangingPunct="1">
              <a:lnSpc>
                <a:spcPct val="90000"/>
              </a:lnSpc>
              <a:buFontTx/>
              <a:buNone/>
            </a:pPr>
            <a:endParaRPr lang="en-US" altLang="en-US" b="1" smtClean="0">
              <a:solidFill>
                <a:srgbClr val="FF3300"/>
              </a:solidFill>
            </a:endParaRPr>
          </a:p>
          <a:p>
            <a:pPr eaLnBrk="1" hangingPunct="1">
              <a:lnSpc>
                <a:spcPct val="90000"/>
              </a:lnSpc>
              <a:buFontTx/>
              <a:buNone/>
            </a:pPr>
            <a:endParaRPr lang="en-US" altLang="en-US" b="1" smtClean="0">
              <a:solidFill>
                <a:srgbClr val="FF3300"/>
              </a:solidFill>
            </a:endParaRPr>
          </a:p>
          <a:p>
            <a:pPr eaLnBrk="1" hangingPunct="1">
              <a:lnSpc>
                <a:spcPct val="90000"/>
              </a:lnSpc>
              <a:buFontTx/>
              <a:buNone/>
            </a:pPr>
            <a:endParaRPr lang="en-US" altLang="en-US" b="1" smtClean="0">
              <a:solidFill>
                <a:srgbClr val="FF3300"/>
              </a:solidFill>
            </a:endParaRPr>
          </a:p>
          <a:p>
            <a:pPr eaLnBrk="1" hangingPunct="1">
              <a:lnSpc>
                <a:spcPct val="90000"/>
              </a:lnSpc>
              <a:buFontTx/>
              <a:buNone/>
            </a:pPr>
            <a:endParaRPr lang="en-US" altLang="en-US" b="1" smtClean="0">
              <a:solidFill>
                <a:srgbClr val="FF3300"/>
              </a:solidFill>
            </a:endParaRPr>
          </a:p>
          <a:p>
            <a:pPr eaLnBrk="1" hangingPunct="1">
              <a:lnSpc>
                <a:spcPct val="90000"/>
              </a:lnSpc>
              <a:buFontTx/>
              <a:buNone/>
            </a:pPr>
            <a:endParaRPr lang="en-US" altLang="en-US" b="1" smtClean="0">
              <a:solidFill>
                <a:srgbClr val="FF3300"/>
              </a:solidFill>
            </a:endParaRPr>
          </a:p>
          <a:p>
            <a:pPr eaLnBrk="1" hangingPunct="1">
              <a:lnSpc>
                <a:spcPct val="90000"/>
              </a:lnSpc>
              <a:buFontTx/>
              <a:buNone/>
            </a:pPr>
            <a:endParaRPr lang="en-US" altLang="en-US" b="1" smtClean="0">
              <a:solidFill>
                <a:srgbClr val="FF3300"/>
              </a:solidFill>
            </a:endParaRPr>
          </a:p>
          <a:p>
            <a:pPr eaLnBrk="1" hangingPunct="1">
              <a:lnSpc>
                <a:spcPct val="90000"/>
              </a:lnSpc>
              <a:buFontTx/>
              <a:buNone/>
            </a:pPr>
            <a:endParaRPr lang="en-US" altLang="en-US" b="1" smtClean="0">
              <a:solidFill>
                <a:srgbClr val="FF3300"/>
              </a:solidFill>
            </a:endParaRPr>
          </a:p>
          <a:p>
            <a:pPr eaLnBrk="1" hangingPunct="1">
              <a:lnSpc>
                <a:spcPct val="90000"/>
              </a:lnSpc>
              <a:buFontTx/>
              <a:buNone/>
            </a:pPr>
            <a:endParaRPr lang="en-US" altLang="en-US" b="1" smtClean="0">
              <a:solidFill>
                <a:srgbClr val="FF3300"/>
              </a:solidFill>
            </a:endParaRPr>
          </a:p>
          <a:p>
            <a:pPr eaLnBrk="1" hangingPunct="1">
              <a:lnSpc>
                <a:spcPct val="90000"/>
              </a:lnSpc>
              <a:buFontTx/>
              <a:buNone/>
            </a:pPr>
            <a:endParaRPr lang="en-US" altLang="en-US" b="1" smtClean="0">
              <a:solidFill>
                <a:srgbClr val="FF3300"/>
              </a:solidFill>
            </a:endParaRPr>
          </a:p>
          <a:p>
            <a:pPr eaLnBrk="1" hangingPunct="1">
              <a:lnSpc>
                <a:spcPct val="90000"/>
              </a:lnSpc>
              <a:buFontTx/>
              <a:buNone/>
            </a:pPr>
            <a:endParaRPr lang="en-US" altLang="en-US" b="1" smtClean="0">
              <a:solidFill>
                <a:srgbClr val="FF3300"/>
              </a:solidFill>
            </a:endParaRPr>
          </a:p>
          <a:p>
            <a:pPr eaLnBrk="1" hangingPunct="1">
              <a:lnSpc>
                <a:spcPct val="90000"/>
              </a:lnSpc>
              <a:buFontTx/>
              <a:buNone/>
            </a:pPr>
            <a:endParaRPr lang="en-US" altLang="en-US" b="1" smtClean="0">
              <a:solidFill>
                <a:srgbClr val="FF3300"/>
              </a:solidFill>
            </a:endParaRPr>
          </a:p>
          <a:p>
            <a:pPr eaLnBrk="1" hangingPunct="1">
              <a:lnSpc>
                <a:spcPct val="90000"/>
              </a:lnSpc>
              <a:buFontTx/>
              <a:buNone/>
            </a:pPr>
            <a:endParaRPr lang="en-US" altLang="en-US" b="1" smtClean="0">
              <a:solidFill>
                <a:srgbClr val="FF3300"/>
              </a:solidFill>
            </a:endParaRPr>
          </a:p>
          <a:p>
            <a:pPr eaLnBrk="1" hangingPunct="1">
              <a:lnSpc>
                <a:spcPct val="90000"/>
              </a:lnSpc>
              <a:buFontTx/>
              <a:buNone/>
            </a:pPr>
            <a:endParaRPr lang="en-US" altLang="en-US" b="1" smtClean="0">
              <a:solidFill>
                <a:srgbClr val="FF3300"/>
              </a:solidFill>
            </a:endParaRPr>
          </a:p>
          <a:p>
            <a:pPr eaLnBrk="1" hangingPunct="1">
              <a:lnSpc>
                <a:spcPct val="90000"/>
              </a:lnSpc>
              <a:buFontTx/>
              <a:buNone/>
            </a:pPr>
            <a:endParaRPr lang="en-US" altLang="en-US" b="1" smtClean="0">
              <a:solidFill>
                <a:srgbClr val="FF3300"/>
              </a:solidFill>
            </a:endParaRPr>
          </a:p>
          <a:p>
            <a:pPr eaLnBrk="1" hangingPunct="1">
              <a:lnSpc>
                <a:spcPct val="90000"/>
              </a:lnSpc>
              <a:buFontTx/>
              <a:buNone/>
            </a:pPr>
            <a:endParaRPr lang="en-US" altLang="en-US" b="1" smtClean="0">
              <a:solidFill>
                <a:srgbClr val="FF3300"/>
              </a:solidFill>
            </a:endParaRPr>
          </a:p>
          <a:p>
            <a:pPr eaLnBrk="1" hangingPunct="1">
              <a:lnSpc>
                <a:spcPct val="90000"/>
              </a:lnSpc>
              <a:buFontTx/>
              <a:buNone/>
            </a:pPr>
            <a:endParaRPr lang="en-US" altLang="en-US" b="1" smtClean="0">
              <a:solidFill>
                <a:srgbClr val="FF3300"/>
              </a:solidFill>
            </a:endParaRPr>
          </a:p>
        </p:txBody>
      </p:sp>
      <p:sp>
        <p:nvSpPr>
          <p:cNvPr id="49155" name="Rectangle 5"/>
          <p:cNvSpPr>
            <a:spLocks noGrp="1" noChangeArrowheads="1"/>
          </p:cNvSpPr>
          <p:nvPr>
            <p:ph type="body" sz="half" idx="1"/>
          </p:nvPr>
        </p:nvSpPr>
        <p:spPr>
          <a:xfrm>
            <a:off x="1371600" y="2819400"/>
            <a:ext cx="3124200" cy="3429000"/>
          </a:xfrm>
          <a:noFill/>
        </p:spPr>
        <p:txBody>
          <a:bodyPr/>
          <a:lstStyle/>
          <a:p>
            <a:pPr algn="ctr" eaLnBrk="1" hangingPunct="1">
              <a:spcBef>
                <a:spcPct val="0"/>
              </a:spcBef>
              <a:buFontTx/>
              <a:buNone/>
            </a:pPr>
            <a:r>
              <a:rPr lang="en-US" altLang="en-US" sz="7200" b="1" smtClean="0">
                <a:solidFill>
                  <a:schemeClr val="bg1"/>
                </a:solidFill>
              </a:rPr>
              <a:t>STOP</a:t>
            </a:r>
          </a:p>
        </p:txBody>
      </p:sp>
      <p:sp>
        <p:nvSpPr>
          <p:cNvPr id="49156" name="AutoShape 7"/>
          <p:cNvSpPr>
            <a:spLocks noChangeArrowheads="1"/>
          </p:cNvSpPr>
          <p:nvPr/>
        </p:nvSpPr>
        <p:spPr bwMode="auto">
          <a:xfrm>
            <a:off x="1524000" y="1981200"/>
            <a:ext cx="2743200" cy="2590800"/>
          </a:xfrm>
          <a:prstGeom prst="octagon">
            <a:avLst>
              <a:gd name="adj" fmla="val 28801"/>
            </a:avLst>
          </a:prstGeom>
          <a:solidFill>
            <a:srgbClr val="FF0000"/>
          </a:solidFill>
          <a:ln w="76200">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5400" b="1">
                <a:solidFill>
                  <a:schemeClr val="bg1"/>
                </a:solidFill>
              </a:rPr>
              <a:t>STOP</a:t>
            </a:r>
          </a:p>
        </p:txBody>
      </p:sp>
    </p:spTree>
  </p:cSld>
  <p:clrMapOvr>
    <a:masterClrMapping/>
  </p:clrMapOvr>
  <p:transition spd="slow">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50178" name="Rectangle 4"/>
          <p:cNvSpPr>
            <a:spLocks noGrp="1" noChangeArrowheads="1"/>
          </p:cNvSpPr>
          <p:nvPr>
            <p:ph type="body" sz="half" idx="2"/>
          </p:nvPr>
        </p:nvSpPr>
        <p:spPr>
          <a:xfrm>
            <a:off x="5791200" y="838200"/>
            <a:ext cx="3352800" cy="5257800"/>
          </a:xfrm>
        </p:spPr>
        <p:txBody>
          <a:bodyPr/>
          <a:lstStyle/>
          <a:p>
            <a:pPr eaLnBrk="1" hangingPunct="1">
              <a:buFontTx/>
              <a:buNone/>
            </a:pPr>
            <a:r>
              <a:rPr lang="en-US" altLang="en-US" b="1" smtClean="0">
                <a:solidFill>
                  <a:srgbClr val="FF3300"/>
                </a:solidFill>
              </a:rPr>
              <a:t>A) YIELD</a:t>
            </a:r>
          </a:p>
          <a:p>
            <a:pPr eaLnBrk="1" hangingPunct="1">
              <a:buFontTx/>
              <a:buNone/>
            </a:pPr>
            <a:endParaRPr lang="en-US" altLang="en-US" b="1" smtClean="0">
              <a:solidFill>
                <a:srgbClr val="FF3300"/>
              </a:solidFill>
            </a:endParaRPr>
          </a:p>
          <a:p>
            <a:pPr eaLnBrk="1" hangingPunct="1">
              <a:buFontTx/>
              <a:buNone/>
            </a:pPr>
            <a:r>
              <a:rPr lang="en-US" altLang="en-US" b="1" smtClean="0">
                <a:solidFill>
                  <a:srgbClr val="FF3300"/>
                </a:solidFill>
              </a:rPr>
              <a:t>B) SLOW MOVING VEHICLE</a:t>
            </a:r>
          </a:p>
          <a:p>
            <a:pPr eaLnBrk="1" hangingPunct="1">
              <a:buFontTx/>
              <a:buNone/>
            </a:pPr>
            <a:endParaRPr lang="en-US" altLang="en-US" b="1" smtClean="0">
              <a:solidFill>
                <a:srgbClr val="FF3300"/>
              </a:solidFill>
            </a:endParaRPr>
          </a:p>
          <a:p>
            <a:pPr eaLnBrk="1" hangingPunct="1">
              <a:buFontTx/>
              <a:buNone/>
            </a:pPr>
            <a:r>
              <a:rPr lang="en-US" altLang="en-US" b="1" smtClean="0">
                <a:solidFill>
                  <a:srgbClr val="FF3300"/>
                </a:solidFill>
              </a:rPr>
              <a:t>C) NO PASSING ZONE</a:t>
            </a:r>
          </a:p>
          <a:p>
            <a:pPr eaLnBrk="1" hangingPunct="1">
              <a:buFontTx/>
              <a:buNone/>
            </a:pPr>
            <a:endParaRPr lang="en-US" altLang="en-US" b="1" smtClean="0">
              <a:solidFill>
                <a:srgbClr val="FF3300"/>
              </a:solidFill>
            </a:endParaRPr>
          </a:p>
          <a:p>
            <a:pPr eaLnBrk="1" hangingPunct="1">
              <a:buFontTx/>
              <a:buNone/>
            </a:pPr>
            <a:r>
              <a:rPr lang="en-US" altLang="en-US" b="1" smtClean="0">
                <a:solidFill>
                  <a:srgbClr val="FF3300"/>
                </a:solidFill>
              </a:rPr>
              <a:t>D) WARNING</a:t>
            </a:r>
          </a:p>
        </p:txBody>
      </p:sp>
      <p:pic>
        <p:nvPicPr>
          <p:cNvPr id="50179" name="Picture 5"/>
          <p:cNvPicPr>
            <a:picLocks noChangeAspect="1" noChangeArrowheads="1"/>
          </p:cNvPicPr>
          <p:nvPr/>
        </p:nvPicPr>
        <p:blipFill>
          <a:blip r:embed="rId2" cstate="print">
            <a:lum bright="-100000"/>
            <a:extLst>
              <a:ext uri="{28A0092B-C50C-407E-A947-70E740481C1C}">
                <a14:useLocalDpi xmlns:a14="http://schemas.microsoft.com/office/drawing/2010/main" val="0"/>
              </a:ext>
            </a:extLst>
          </a:blip>
          <a:srcRect/>
          <a:stretch>
            <a:fillRect/>
          </a:stretch>
        </p:blipFill>
        <p:spPr bwMode="auto">
          <a:xfrm>
            <a:off x="685800" y="1752600"/>
            <a:ext cx="4495800" cy="372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body" sz="half" idx="2"/>
          </p:nvPr>
        </p:nvSpPr>
        <p:spPr>
          <a:xfrm>
            <a:off x="5791200" y="838200"/>
            <a:ext cx="3352800" cy="5257800"/>
          </a:xfrm>
        </p:spPr>
        <p:txBody>
          <a:bodyPr/>
          <a:lstStyle/>
          <a:p>
            <a:pPr eaLnBrk="1" hangingPunct="1">
              <a:buFontTx/>
              <a:buNone/>
            </a:pPr>
            <a:r>
              <a:rPr lang="en-US" altLang="en-US" b="1" smtClean="0">
                <a:solidFill>
                  <a:schemeClr val="accent2"/>
                </a:solidFill>
              </a:rPr>
              <a:t>A) YIELD</a:t>
            </a:r>
          </a:p>
          <a:p>
            <a:pPr eaLnBrk="1" hangingPunct="1">
              <a:buFontTx/>
              <a:buNone/>
            </a:pPr>
            <a:endParaRPr lang="en-US" altLang="en-US" b="1" smtClean="0">
              <a:solidFill>
                <a:schemeClr val="accent2"/>
              </a:solidFill>
            </a:endParaRPr>
          </a:p>
          <a:p>
            <a:pPr eaLnBrk="1" hangingPunct="1">
              <a:buFontTx/>
              <a:buNone/>
            </a:pPr>
            <a:r>
              <a:rPr lang="en-US" altLang="en-US" b="1" smtClean="0">
                <a:solidFill>
                  <a:srgbClr val="FF3300"/>
                </a:solidFill>
              </a:rPr>
              <a:t>B) SLOW MOVING VEHICLE</a:t>
            </a:r>
          </a:p>
          <a:p>
            <a:pPr eaLnBrk="1" hangingPunct="1">
              <a:buFontTx/>
              <a:buNone/>
            </a:pPr>
            <a:endParaRPr lang="en-US" altLang="en-US" b="1" smtClean="0">
              <a:solidFill>
                <a:srgbClr val="FF3300"/>
              </a:solidFill>
            </a:endParaRPr>
          </a:p>
          <a:p>
            <a:pPr eaLnBrk="1" hangingPunct="1">
              <a:buFontTx/>
              <a:buNone/>
            </a:pPr>
            <a:r>
              <a:rPr lang="en-US" altLang="en-US" b="1" smtClean="0">
                <a:solidFill>
                  <a:srgbClr val="FF3300"/>
                </a:solidFill>
              </a:rPr>
              <a:t>C) NO PASSING ZONE</a:t>
            </a:r>
          </a:p>
          <a:p>
            <a:pPr eaLnBrk="1" hangingPunct="1">
              <a:buFontTx/>
              <a:buNone/>
            </a:pPr>
            <a:endParaRPr lang="en-US" altLang="en-US" b="1" smtClean="0">
              <a:solidFill>
                <a:srgbClr val="FF3300"/>
              </a:solidFill>
            </a:endParaRPr>
          </a:p>
          <a:p>
            <a:pPr eaLnBrk="1" hangingPunct="1">
              <a:buFontTx/>
              <a:buNone/>
            </a:pPr>
            <a:r>
              <a:rPr lang="en-US" altLang="en-US" b="1" smtClean="0">
                <a:solidFill>
                  <a:srgbClr val="FF3300"/>
                </a:solidFill>
              </a:rPr>
              <a:t>D) WARNING</a:t>
            </a:r>
          </a:p>
        </p:txBody>
      </p:sp>
      <p:pic>
        <p:nvPicPr>
          <p:cNvPr id="51203" name="Picture 3"/>
          <p:cNvPicPr>
            <a:picLocks noChangeAspect="1" noChangeArrowheads="1"/>
          </p:cNvPicPr>
          <p:nvPr/>
        </p:nvPicPr>
        <p:blipFill>
          <a:blip r:embed="rId2" cstate="print">
            <a:lum bright="-100000"/>
            <a:extLst>
              <a:ext uri="{28A0092B-C50C-407E-A947-70E740481C1C}">
                <a14:useLocalDpi xmlns:a14="http://schemas.microsoft.com/office/drawing/2010/main" val="0"/>
              </a:ext>
            </a:extLst>
          </a:blip>
          <a:srcRect/>
          <a:stretch>
            <a:fillRect/>
          </a:stretch>
        </p:blipFill>
        <p:spPr bwMode="auto">
          <a:xfrm>
            <a:off x="685800" y="1752600"/>
            <a:ext cx="4495800" cy="372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4" name="Picture 4" descr="DEO001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54163"/>
            <a:ext cx="57150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4"/>
          <p:cNvSpPr>
            <a:spLocks noGrp="1" noChangeArrowheads="1"/>
          </p:cNvSpPr>
          <p:nvPr>
            <p:ph type="body" sz="half" idx="2"/>
          </p:nvPr>
        </p:nvSpPr>
        <p:spPr>
          <a:xfrm>
            <a:off x="5715000" y="914400"/>
            <a:ext cx="3429000" cy="5943600"/>
          </a:xfrm>
        </p:spPr>
        <p:txBody>
          <a:bodyPr/>
          <a:lstStyle/>
          <a:p>
            <a:pPr eaLnBrk="1" hangingPunct="1">
              <a:lnSpc>
                <a:spcPct val="80000"/>
              </a:lnSpc>
              <a:buFontTx/>
              <a:buNone/>
            </a:pPr>
            <a:r>
              <a:rPr lang="en-US" altLang="en-US" sz="3600" b="1" smtClean="0">
                <a:solidFill>
                  <a:srgbClr val="FF3300"/>
                </a:solidFill>
              </a:rPr>
              <a:t>A) Railroad</a:t>
            </a:r>
          </a:p>
          <a:p>
            <a:pPr eaLnBrk="1" hangingPunct="1">
              <a:lnSpc>
                <a:spcPct val="80000"/>
              </a:lnSpc>
              <a:buFontTx/>
              <a:buNone/>
            </a:pPr>
            <a:endParaRPr lang="en-US" altLang="en-US" sz="3600" b="1" smtClean="0">
              <a:solidFill>
                <a:srgbClr val="FF3300"/>
              </a:solidFill>
            </a:endParaRPr>
          </a:p>
          <a:p>
            <a:pPr eaLnBrk="1" hangingPunct="1">
              <a:lnSpc>
                <a:spcPct val="80000"/>
              </a:lnSpc>
              <a:buFontTx/>
              <a:buNone/>
            </a:pPr>
            <a:r>
              <a:rPr lang="en-US" altLang="en-US" sz="3600" b="1" smtClean="0">
                <a:solidFill>
                  <a:srgbClr val="FF3300"/>
                </a:solidFill>
              </a:rPr>
              <a:t>B) Do not enter</a:t>
            </a:r>
          </a:p>
          <a:p>
            <a:pPr eaLnBrk="1" hangingPunct="1">
              <a:lnSpc>
                <a:spcPct val="80000"/>
              </a:lnSpc>
              <a:buFontTx/>
              <a:buNone/>
            </a:pPr>
            <a:endParaRPr lang="en-US" altLang="en-US" sz="3600" b="1" smtClean="0">
              <a:solidFill>
                <a:srgbClr val="FF3300"/>
              </a:solidFill>
            </a:endParaRPr>
          </a:p>
          <a:p>
            <a:pPr eaLnBrk="1" hangingPunct="1">
              <a:lnSpc>
                <a:spcPct val="80000"/>
              </a:lnSpc>
              <a:buFontTx/>
              <a:buNone/>
            </a:pPr>
            <a:r>
              <a:rPr lang="en-US" altLang="en-US" sz="3600" b="1" smtClean="0">
                <a:solidFill>
                  <a:srgbClr val="FF3300"/>
                </a:solidFill>
              </a:rPr>
              <a:t>C) Stop sign</a:t>
            </a:r>
          </a:p>
          <a:p>
            <a:pPr eaLnBrk="1" hangingPunct="1">
              <a:lnSpc>
                <a:spcPct val="80000"/>
              </a:lnSpc>
              <a:buFontTx/>
              <a:buNone/>
            </a:pPr>
            <a:endParaRPr lang="en-US" altLang="en-US" sz="3600" b="1" smtClean="0">
              <a:solidFill>
                <a:srgbClr val="FF3300"/>
              </a:solidFill>
            </a:endParaRPr>
          </a:p>
          <a:p>
            <a:pPr eaLnBrk="1" hangingPunct="1">
              <a:lnSpc>
                <a:spcPct val="80000"/>
              </a:lnSpc>
              <a:buFontTx/>
              <a:buNone/>
            </a:pPr>
            <a:r>
              <a:rPr lang="en-US" altLang="en-US" sz="3600" b="1" smtClean="0">
                <a:solidFill>
                  <a:srgbClr val="FF3300"/>
                </a:solidFill>
              </a:rPr>
              <a:t>D) Route sign</a:t>
            </a:r>
          </a:p>
        </p:txBody>
      </p:sp>
      <p:sp>
        <p:nvSpPr>
          <p:cNvPr id="52227" name="WordArt 6"/>
          <p:cNvSpPr>
            <a:spLocks noChangeArrowheads="1" noChangeShapeType="1" noTextEdit="1"/>
          </p:cNvSpPr>
          <p:nvPr/>
        </p:nvSpPr>
        <p:spPr bwMode="auto">
          <a:xfrm>
            <a:off x="4114800" y="3048000"/>
            <a:ext cx="609600" cy="914400"/>
          </a:xfrm>
          <a:prstGeom prst="rect">
            <a:avLst/>
          </a:prstGeom>
        </p:spPr>
        <p:txBody>
          <a:bodyPr wrap="none" fromWordArt="1">
            <a:prstTxWarp prst="textPlain">
              <a:avLst>
                <a:gd name="adj" fmla="val 50000"/>
              </a:avLst>
            </a:prstTxWarp>
          </a:bodyPr>
          <a:lstStyle/>
          <a:p>
            <a:pPr algn="ctr"/>
            <a:r>
              <a:rPr lang="en-US" sz="9600" kern="10">
                <a:ln w="9525">
                  <a:solidFill>
                    <a:srgbClr val="000000"/>
                  </a:solidFill>
                  <a:round/>
                  <a:headEnd/>
                  <a:tailEnd/>
                </a:ln>
                <a:latin typeface="Arial Black"/>
              </a:rPr>
              <a:t>R</a:t>
            </a:r>
          </a:p>
        </p:txBody>
      </p:sp>
      <p:sp>
        <p:nvSpPr>
          <p:cNvPr id="52228" name="Oval 8"/>
          <p:cNvSpPr>
            <a:spLocks noChangeArrowheads="1"/>
          </p:cNvSpPr>
          <p:nvPr/>
        </p:nvSpPr>
        <p:spPr bwMode="auto">
          <a:xfrm>
            <a:off x="838200" y="1600200"/>
            <a:ext cx="4267200" cy="4267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Tree>
  </p:cSld>
  <p:clrMapOvr>
    <a:masterClrMapping/>
  </p:clrMapOvr>
  <p:transition spd="slow">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4"/>
          <p:cNvSpPr>
            <a:spLocks noGrp="1" noChangeArrowheads="1"/>
          </p:cNvSpPr>
          <p:nvPr>
            <p:ph type="body" sz="half" idx="2"/>
          </p:nvPr>
        </p:nvSpPr>
        <p:spPr>
          <a:xfrm>
            <a:off x="5715000" y="914400"/>
            <a:ext cx="3429000" cy="5943600"/>
          </a:xfrm>
        </p:spPr>
        <p:txBody>
          <a:bodyPr/>
          <a:lstStyle/>
          <a:p>
            <a:pPr eaLnBrk="1" hangingPunct="1">
              <a:lnSpc>
                <a:spcPct val="80000"/>
              </a:lnSpc>
              <a:buFontTx/>
              <a:buNone/>
            </a:pPr>
            <a:r>
              <a:rPr lang="en-US" altLang="en-US" sz="3600" b="1" smtClean="0">
                <a:solidFill>
                  <a:schemeClr val="accent2"/>
                </a:solidFill>
              </a:rPr>
              <a:t>A) Railroad</a:t>
            </a:r>
            <a:endParaRPr lang="en-US" altLang="en-US" sz="3600" b="1" smtClean="0">
              <a:solidFill>
                <a:srgbClr val="FF3300"/>
              </a:solidFill>
            </a:endParaRPr>
          </a:p>
          <a:p>
            <a:pPr eaLnBrk="1" hangingPunct="1">
              <a:lnSpc>
                <a:spcPct val="80000"/>
              </a:lnSpc>
              <a:buFontTx/>
              <a:buNone/>
            </a:pPr>
            <a:endParaRPr lang="en-US" altLang="en-US" sz="3600" b="1" smtClean="0">
              <a:solidFill>
                <a:srgbClr val="FF3300"/>
              </a:solidFill>
            </a:endParaRPr>
          </a:p>
          <a:p>
            <a:pPr eaLnBrk="1" hangingPunct="1">
              <a:lnSpc>
                <a:spcPct val="80000"/>
              </a:lnSpc>
              <a:buFontTx/>
              <a:buNone/>
            </a:pPr>
            <a:r>
              <a:rPr lang="en-US" altLang="en-US" sz="3600" b="1" smtClean="0">
                <a:solidFill>
                  <a:srgbClr val="FF3300"/>
                </a:solidFill>
              </a:rPr>
              <a:t>B) Do not enter</a:t>
            </a:r>
          </a:p>
          <a:p>
            <a:pPr eaLnBrk="1" hangingPunct="1">
              <a:lnSpc>
                <a:spcPct val="80000"/>
              </a:lnSpc>
              <a:buFontTx/>
              <a:buNone/>
            </a:pPr>
            <a:endParaRPr lang="en-US" altLang="en-US" sz="3600" b="1" smtClean="0">
              <a:solidFill>
                <a:srgbClr val="FF3300"/>
              </a:solidFill>
            </a:endParaRPr>
          </a:p>
          <a:p>
            <a:pPr eaLnBrk="1" hangingPunct="1">
              <a:lnSpc>
                <a:spcPct val="80000"/>
              </a:lnSpc>
              <a:buFontTx/>
              <a:buNone/>
            </a:pPr>
            <a:r>
              <a:rPr lang="en-US" altLang="en-US" sz="3600" b="1" smtClean="0">
                <a:solidFill>
                  <a:srgbClr val="FF3300"/>
                </a:solidFill>
              </a:rPr>
              <a:t>C) Stop sign</a:t>
            </a:r>
          </a:p>
          <a:p>
            <a:pPr eaLnBrk="1" hangingPunct="1">
              <a:lnSpc>
                <a:spcPct val="80000"/>
              </a:lnSpc>
              <a:buFontTx/>
              <a:buNone/>
            </a:pPr>
            <a:endParaRPr lang="en-US" altLang="en-US" sz="3600" b="1" smtClean="0">
              <a:solidFill>
                <a:srgbClr val="FF3300"/>
              </a:solidFill>
            </a:endParaRPr>
          </a:p>
          <a:p>
            <a:pPr eaLnBrk="1" hangingPunct="1">
              <a:lnSpc>
                <a:spcPct val="80000"/>
              </a:lnSpc>
              <a:buFontTx/>
              <a:buNone/>
            </a:pPr>
            <a:r>
              <a:rPr lang="en-US" altLang="en-US" sz="3600" b="1" smtClean="0">
                <a:solidFill>
                  <a:srgbClr val="FF3300"/>
                </a:solidFill>
              </a:rPr>
              <a:t>D) Route sign</a:t>
            </a:r>
          </a:p>
        </p:txBody>
      </p:sp>
      <p:sp>
        <p:nvSpPr>
          <p:cNvPr id="53251" name="Oval 5"/>
          <p:cNvSpPr>
            <a:spLocks noChangeArrowheads="1"/>
          </p:cNvSpPr>
          <p:nvPr/>
        </p:nvSpPr>
        <p:spPr bwMode="auto">
          <a:xfrm>
            <a:off x="990600" y="1524000"/>
            <a:ext cx="4191000" cy="4038600"/>
          </a:xfrm>
          <a:prstGeom prst="ellipse">
            <a:avLst/>
          </a:prstGeom>
          <a:solidFill>
            <a:srgbClr val="FFFF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3252" name="Line 7"/>
          <p:cNvSpPr>
            <a:spLocks noChangeShapeType="1"/>
          </p:cNvSpPr>
          <p:nvPr/>
        </p:nvSpPr>
        <p:spPr bwMode="auto">
          <a:xfrm flipH="1">
            <a:off x="1524000" y="2133600"/>
            <a:ext cx="3048000" cy="2743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3" name="Line 8"/>
          <p:cNvSpPr>
            <a:spLocks noChangeShapeType="1"/>
          </p:cNvSpPr>
          <p:nvPr/>
        </p:nvSpPr>
        <p:spPr bwMode="auto">
          <a:xfrm>
            <a:off x="1524000" y="2209800"/>
            <a:ext cx="3200400" cy="26670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4" name="WordArt 9"/>
          <p:cNvSpPr>
            <a:spLocks noChangeArrowheads="1" noChangeShapeType="1" noTextEdit="1"/>
          </p:cNvSpPr>
          <p:nvPr/>
        </p:nvSpPr>
        <p:spPr bwMode="auto">
          <a:xfrm>
            <a:off x="1524000" y="3048000"/>
            <a:ext cx="609600" cy="914400"/>
          </a:xfrm>
          <a:prstGeom prst="rect">
            <a:avLst/>
          </a:prstGeom>
        </p:spPr>
        <p:txBody>
          <a:bodyPr wrap="none" fromWordArt="1">
            <a:prstTxWarp prst="textPlain">
              <a:avLst>
                <a:gd name="adj" fmla="val 50000"/>
              </a:avLst>
            </a:prstTxWarp>
          </a:bodyPr>
          <a:lstStyle/>
          <a:p>
            <a:pPr algn="ctr"/>
            <a:r>
              <a:rPr lang="en-US" sz="9600" kern="10">
                <a:ln w="9525">
                  <a:solidFill>
                    <a:srgbClr val="000000"/>
                  </a:solidFill>
                  <a:round/>
                  <a:headEnd/>
                  <a:tailEnd/>
                </a:ln>
                <a:latin typeface="Arial Black"/>
              </a:rPr>
              <a:t>R</a:t>
            </a:r>
          </a:p>
        </p:txBody>
      </p:sp>
      <p:sp>
        <p:nvSpPr>
          <p:cNvPr id="53255" name="WordArt 10"/>
          <p:cNvSpPr>
            <a:spLocks noChangeArrowheads="1" noChangeShapeType="1" noTextEdit="1"/>
          </p:cNvSpPr>
          <p:nvPr/>
        </p:nvSpPr>
        <p:spPr bwMode="auto">
          <a:xfrm>
            <a:off x="4114800" y="3048000"/>
            <a:ext cx="609600" cy="914400"/>
          </a:xfrm>
          <a:prstGeom prst="rect">
            <a:avLst/>
          </a:prstGeom>
        </p:spPr>
        <p:txBody>
          <a:bodyPr wrap="none" fromWordArt="1">
            <a:prstTxWarp prst="textPlain">
              <a:avLst>
                <a:gd name="adj" fmla="val 50000"/>
              </a:avLst>
            </a:prstTxWarp>
          </a:bodyPr>
          <a:lstStyle/>
          <a:p>
            <a:pPr algn="ctr"/>
            <a:r>
              <a:rPr lang="en-US" sz="9600" kern="10">
                <a:ln w="9525">
                  <a:solidFill>
                    <a:srgbClr val="000000"/>
                  </a:solidFill>
                  <a:round/>
                  <a:headEnd/>
                  <a:tailEnd/>
                </a:ln>
                <a:latin typeface="Arial Black"/>
              </a:rPr>
              <a:t>R</a:t>
            </a:r>
          </a:p>
        </p:txBody>
      </p:sp>
    </p:spTree>
  </p:cSld>
  <p:clrMapOvr>
    <a:masterClrMapping/>
  </p:clrMapOvr>
  <p:transition spd="slow">
    <p:randomBa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4"/>
          <p:cNvSpPr>
            <a:spLocks noGrp="1" noChangeArrowheads="1"/>
          </p:cNvSpPr>
          <p:nvPr>
            <p:ph type="body" sz="half" idx="2"/>
          </p:nvPr>
        </p:nvSpPr>
        <p:spPr>
          <a:xfrm>
            <a:off x="4648200" y="914400"/>
            <a:ext cx="4191000" cy="5181600"/>
          </a:xfrm>
        </p:spPr>
        <p:txBody>
          <a:bodyPr/>
          <a:lstStyle/>
          <a:p>
            <a:pPr eaLnBrk="1" hangingPunct="1">
              <a:buFontTx/>
              <a:buNone/>
            </a:pPr>
            <a:r>
              <a:rPr lang="en-US" altLang="en-US" sz="3200" b="1" smtClean="0">
                <a:solidFill>
                  <a:srgbClr val="FF3300"/>
                </a:solidFill>
              </a:rPr>
              <a:t>A)  RAILROAD</a:t>
            </a:r>
          </a:p>
          <a:p>
            <a:pPr eaLnBrk="1" hangingPunct="1">
              <a:buFontTx/>
              <a:buNone/>
            </a:pPr>
            <a:endParaRPr lang="en-US" altLang="en-US" sz="3200" b="1" smtClean="0">
              <a:solidFill>
                <a:srgbClr val="FF3300"/>
              </a:solidFill>
            </a:endParaRPr>
          </a:p>
          <a:p>
            <a:pPr eaLnBrk="1" hangingPunct="1">
              <a:buFontTx/>
              <a:buNone/>
            </a:pPr>
            <a:r>
              <a:rPr lang="en-US" altLang="en-US" sz="3200" b="1" smtClean="0">
                <a:solidFill>
                  <a:srgbClr val="FF3300"/>
                </a:solidFill>
              </a:rPr>
              <a:t>B)  STOP</a:t>
            </a:r>
          </a:p>
          <a:p>
            <a:pPr eaLnBrk="1" hangingPunct="1">
              <a:buFontTx/>
              <a:buNone/>
            </a:pPr>
            <a:endParaRPr lang="en-US" altLang="en-US" sz="3200" b="1" smtClean="0">
              <a:solidFill>
                <a:srgbClr val="FF3300"/>
              </a:solidFill>
            </a:endParaRPr>
          </a:p>
          <a:p>
            <a:pPr eaLnBrk="1" hangingPunct="1">
              <a:buFontTx/>
              <a:buNone/>
            </a:pPr>
            <a:r>
              <a:rPr lang="en-US" altLang="en-US" sz="3200" b="1" smtClean="0">
                <a:solidFill>
                  <a:srgbClr val="FF3300"/>
                </a:solidFill>
              </a:rPr>
              <a:t>C)  DO NOT ENTER</a:t>
            </a:r>
          </a:p>
          <a:p>
            <a:pPr eaLnBrk="1" hangingPunct="1">
              <a:buFontTx/>
              <a:buNone/>
            </a:pPr>
            <a:endParaRPr lang="en-US" altLang="en-US" sz="3200" b="1" smtClean="0">
              <a:solidFill>
                <a:srgbClr val="FF3300"/>
              </a:solidFill>
            </a:endParaRPr>
          </a:p>
          <a:p>
            <a:pPr eaLnBrk="1" hangingPunct="1">
              <a:buFontTx/>
              <a:buNone/>
            </a:pPr>
            <a:r>
              <a:rPr lang="en-US" altLang="en-US" sz="3200" b="1" smtClean="0">
                <a:solidFill>
                  <a:srgbClr val="FF3300"/>
                </a:solidFill>
              </a:rPr>
              <a:t>D)  NO PASSING</a:t>
            </a:r>
            <a:br>
              <a:rPr lang="en-US" altLang="en-US" sz="3200" b="1" smtClean="0">
                <a:solidFill>
                  <a:srgbClr val="FF3300"/>
                </a:solidFill>
              </a:rPr>
            </a:br>
            <a:r>
              <a:rPr lang="en-US" altLang="en-US" sz="3200" b="1" smtClean="0">
                <a:solidFill>
                  <a:srgbClr val="FF3300"/>
                </a:solidFill>
              </a:rPr>
              <a:t/>
            </a:r>
            <a:br>
              <a:rPr lang="en-US" altLang="en-US" sz="3200" b="1" smtClean="0">
                <a:solidFill>
                  <a:srgbClr val="FF3300"/>
                </a:solidFill>
              </a:rPr>
            </a:br>
            <a:endParaRPr lang="en-US" altLang="en-US" sz="3200" b="1" smtClean="0">
              <a:solidFill>
                <a:srgbClr val="FF3300"/>
              </a:solidFill>
            </a:endParaRPr>
          </a:p>
        </p:txBody>
      </p:sp>
      <p:pic>
        <p:nvPicPr>
          <p:cNvPr id="54275" name="Picture 5"/>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381000" y="1295400"/>
            <a:ext cx="4181475"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685800" y="1447800"/>
            <a:ext cx="4191000" cy="3657600"/>
          </a:xfrm>
        </p:spPr>
        <p:txBody>
          <a:bodyPr/>
          <a:lstStyle/>
          <a:p>
            <a:pPr algn="l" eaLnBrk="1" hangingPunct="1"/>
            <a:r>
              <a:rPr lang="en-US" altLang="en-US" sz="2000" b="1" smtClean="0"/>
              <a:t>A vehicle is capable of causing extensive property damage, injury, and death, and should be handled with the caution you would show a dangerous weapon such as a gun.</a:t>
            </a:r>
          </a:p>
          <a:p>
            <a:pPr algn="l" eaLnBrk="1" hangingPunct="1"/>
            <a:endParaRPr lang="en-US" altLang="en-US" sz="2000" b="1" smtClean="0"/>
          </a:p>
          <a:p>
            <a:pPr algn="l" eaLnBrk="1" hangingPunct="1"/>
            <a:r>
              <a:rPr lang="en-US" altLang="en-US" sz="2000" b="1" smtClean="0"/>
              <a:t>Becoming a competent driver is a life-long learning experience, your Driver Education is just a beginning. </a:t>
            </a:r>
          </a:p>
        </p:txBody>
      </p:sp>
      <p:sp>
        <p:nvSpPr>
          <p:cNvPr id="9219" name="WordArt 3"/>
          <p:cNvSpPr>
            <a:spLocks noChangeArrowheads="1" noChangeShapeType="1" noTextEdit="1"/>
          </p:cNvSpPr>
          <p:nvPr/>
        </p:nvSpPr>
        <p:spPr bwMode="auto">
          <a:xfrm>
            <a:off x="3048000" y="685800"/>
            <a:ext cx="3381375" cy="403225"/>
          </a:xfrm>
          <a:prstGeom prst="rect">
            <a:avLst/>
          </a:prstGeom>
        </p:spPr>
        <p:txBody>
          <a:bodyPr wrap="none" fromWordArt="1">
            <a:prstTxWarp prst="textWave2">
              <a:avLst>
                <a:gd name="adj1" fmla="val 13005"/>
                <a:gd name="adj2" fmla="val 0"/>
              </a:avLst>
            </a:prstTxWarp>
          </a:bodyPr>
          <a:lstStyle/>
          <a:p>
            <a:pPr algn="ctr"/>
            <a:r>
              <a:rPr lang="en-US" sz="3600" kern="10">
                <a:ln w="9525">
                  <a:solidFill>
                    <a:srgbClr val="000000"/>
                  </a:solidFill>
                  <a:round/>
                  <a:headEnd/>
                  <a:tailEnd/>
                </a:ln>
                <a:gradFill rotWithShape="1">
                  <a:gsLst>
                    <a:gs pos="0">
                      <a:srgbClr val="767676"/>
                    </a:gs>
                    <a:gs pos="50000">
                      <a:srgbClr val="FFFFFF"/>
                    </a:gs>
                    <a:gs pos="100000">
                      <a:srgbClr val="767676"/>
                    </a:gs>
                  </a:gsLst>
                  <a:lin ang="5400000" scaled="1"/>
                </a:gradFill>
                <a:latin typeface="Arial Black"/>
              </a:rPr>
              <a:t>An overview . . .</a:t>
            </a:r>
          </a:p>
        </p:txBody>
      </p:sp>
      <p:pic>
        <p:nvPicPr>
          <p:cNvPr id="141316" name="Picture 4" descr="j015378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1524000"/>
            <a:ext cx="2590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7" name="WordArt 5"/>
          <p:cNvSpPr>
            <a:spLocks noChangeArrowheads="1" noChangeShapeType="1" noTextEdit="1"/>
          </p:cNvSpPr>
          <p:nvPr/>
        </p:nvSpPr>
        <p:spPr bwMode="auto">
          <a:xfrm>
            <a:off x="1219200" y="5486400"/>
            <a:ext cx="6629400" cy="990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767676"/>
                    </a:gs>
                    <a:gs pos="50000">
                      <a:srgbClr val="FFFFFF"/>
                    </a:gs>
                    <a:gs pos="100000">
                      <a:srgbClr val="767676"/>
                    </a:gs>
                  </a:gsLst>
                  <a:lin ang="5400000" scaled="1"/>
                </a:gradFill>
                <a:latin typeface="Arial Black"/>
              </a:rPr>
              <a:t>Let's now begin increasing</a:t>
            </a:r>
          </a:p>
          <a:p>
            <a:pPr algn="ctr"/>
            <a:r>
              <a:rPr lang="en-US" sz="3600" kern="10">
                <a:ln w="9525">
                  <a:solidFill>
                    <a:srgbClr val="000000"/>
                  </a:solidFill>
                  <a:round/>
                  <a:headEnd/>
                  <a:tailEnd/>
                </a:ln>
                <a:gradFill rotWithShape="1">
                  <a:gsLst>
                    <a:gs pos="0">
                      <a:srgbClr val="767676"/>
                    </a:gs>
                    <a:gs pos="50000">
                      <a:srgbClr val="FFFFFF"/>
                    </a:gs>
                    <a:gs pos="100000">
                      <a:srgbClr val="767676"/>
                    </a:gs>
                  </a:gsLst>
                  <a:lin ang="5400000" scaled="1"/>
                </a:gradFill>
                <a:latin typeface="Arial Black"/>
              </a:rPr>
              <a:t>our understanding of the basics . .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4000"/>
                                  </p:stCondLst>
                                  <p:childTnLst>
                                    <p:set>
                                      <p:cBhvr>
                                        <p:cTn id="6" dur="1" fill="hold">
                                          <p:stCondLst>
                                            <p:cond delay="0"/>
                                          </p:stCondLst>
                                        </p:cTn>
                                        <p:tgtEl>
                                          <p:spTgt spid="141316"/>
                                        </p:tgtEl>
                                        <p:attrNameLst>
                                          <p:attrName>style.visibility</p:attrName>
                                        </p:attrNameLst>
                                      </p:cBhvr>
                                      <p:to>
                                        <p:strVal val="visible"/>
                                      </p:to>
                                    </p:set>
                                    <p:anim calcmode="lin" valueType="num">
                                      <p:cBhvr>
                                        <p:cTn id="7" dur="500" fill="hold"/>
                                        <p:tgtEl>
                                          <p:spTgt spid="141316"/>
                                        </p:tgtEl>
                                        <p:attrNameLst>
                                          <p:attrName>ppt_w</p:attrName>
                                        </p:attrNameLst>
                                      </p:cBhvr>
                                      <p:tavLst>
                                        <p:tav tm="0">
                                          <p:val>
                                            <p:strVal val="2/3*#ppt_w"/>
                                          </p:val>
                                        </p:tav>
                                        <p:tav tm="100000">
                                          <p:val>
                                            <p:strVal val="#ppt_w"/>
                                          </p:val>
                                        </p:tav>
                                      </p:tavLst>
                                    </p:anim>
                                    <p:anim calcmode="lin" valueType="num">
                                      <p:cBhvr>
                                        <p:cTn id="8" dur="500" fill="hold"/>
                                        <p:tgtEl>
                                          <p:spTgt spid="141316"/>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1317"/>
                                        </p:tgtEl>
                                        <p:attrNameLst>
                                          <p:attrName>style.visibility</p:attrName>
                                        </p:attrNameLst>
                                      </p:cBhvr>
                                      <p:to>
                                        <p:strVal val="visible"/>
                                      </p:to>
                                    </p:set>
                                    <p:animEffect transition="in" filter="fade">
                                      <p:cBhvr>
                                        <p:cTn id="13" dur="1000"/>
                                        <p:tgtEl>
                                          <p:spTgt spid="141317"/>
                                        </p:tgtEl>
                                      </p:cBhvr>
                                    </p:animEffect>
                                    <p:anim calcmode="lin" valueType="num">
                                      <p:cBhvr>
                                        <p:cTn id="14" dur="1000" fill="hold"/>
                                        <p:tgtEl>
                                          <p:spTgt spid="141317"/>
                                        </p:tgtEl>
                                        <p:attrNameLst>
                                          <p:attrName>ppt_x</p:attrName>
                                        </p:attrNameLst>
                                      </p:cBhvr>
                                      <p:tavLst>
                                        <p:tav tm="0">
                                          <p:val>
                                            <p:strVal val="#ppt_x"/>
                                          </p:val>
                                        </p:tav>
                                        <p:tav tm="100000">
                                          <p:val>
                                            <p:strVal val="#ppt_x"/>
                                          </p:val>
                                        </p:tav>
                                      </p:tavLst>
                                    </p:anim>
                                    <p:anim calcmode="lin" valueType="num">
                                      <p:cBhvr>
                                        <p:cTn id="15" dur="1000" fill="hold"/>
                                        <p:tgtEl>
                                          <p:spTgt spid="1413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4"/>
          <p:cNvSpPr>
            <a:spLocks noGrp="1" noChangeArrowheads="1"/>
          </p:cNvSpPr>
          <p:nvPr>
            <p:ph type="body" sz="half" idx="2"/>
          </p:nvPr>
        </p:nvSpPr>
        <p:spPr>
          <a:xfrm>
            <a:off x="4648200" y="914400"/>
            <a:ext cx="4191000" cy="5181600"/>
          </a:xfrm>
        </p:spPr>
        <p:txBody>
          <a:bodyPr/>
          <a:lstStyle/>
          <a:p>
            <a:pPr eaLnBrk="1" hangingPunct="1">
              <a:buFontTx/>
              <a:buNone/>
            </a:pPr>
            <a:r>
              <a:rPr lang="en-US" altLang="en-US" sz="3200" b="1" smtClean="0">
                <a:solidFill>
                  <a:srgbClr val="FF3300"/>
                </a:solidFill>
              </a:rPr>
              <a:t>A)  RAILROAD</a:t>
            </a:r>
          </a:p>
          <a:p>
            <a:pPr eaLnBrk="1" hangingPunct="1">
              <a:buFontTx/>
              <a:buNone/>
            </a:pPr>
            <a:endParaRPr lang="en-US" altLang="en-US" sz="3200" b="1" smtClean="0">
              <a:solidFill>
                <a:srgbClr val="FF3300"/>
              </a:solidFill>
            </a:endParaRPr>
          </a:p>
          <a:p>
            <a:pPr eaLnBrk="1" hangingPunct="1">
              <a:buFontTx/>
              <a:buNone/>
            </a:pPr>
            <a:r>
              <a:rPr lang="en-US" altLang="en-US" sz="3200" b="1" smtClean="0">
                <a:solidFill>
                  <a:srgbClr val="FF3300"/>
                </a:solidFill>
              </a:rPr>
              <a:t>B)  STOP</a:t>
            </a:r>
          </a:p>
          <a:p>
            <a:pPr eaLnBrk="1" hangingPunct="1">
              <a:buFontTx/>
              <a:buNone/>
            </a:pPr>
            <a:endParaRPr lang="en-US" altLang="en-US" sz="3200" b="1" smtClean="0">
              <a:solidFill>
                <a:srgbClr val="FF3300"/>
              </a:solidFill>
            </a:endParaRPr>
          </a:p>
          <a:p>
            <a:pPr eaLnBrk="1" hangingPunct="1">
              <a:buFontTx/>
              <a:buNone/>
            </a:pPr>
            <a:r>
              <a:rPr lang="en-US" altLang="en-US" sz="3200" b="1" smtClean="0">
                <a:solidFill>
                  <a:schemeClr val="accent2"/>
                </a:solidFill>
              </a:rPr>
              <a:t>C)  DO NOT ENTER</a:t>
            </a:r>
            <a:endParaRPr lang="en-US" altLang="en-US" sz="3200" b="1" smtClean="0">
              <a:solidFill>
                <a:srgbClr val="FF3300"/>
              </a:solidFill>
            </a:endParaRPr>
          </a:p>
          <a:p>
            <a:pPr eaLnBrk="1" hangingPunct="1">
              <a:buFontTx/>
              <a:buNone/>
            </a:pPr>
            <a:endParaRPr lang="en-US" altLang="en-US" sz="3200" b="1" smtClean="0">
              <a:solidFill>
                <a:srgbClr val="FF3300"/>
              </a:solidFill>
            </a:endParaRPr>
          </a:p>
          <a:p>
            <a:pPr eaLnBrk="1" hangingPunct="1">
              <a:buFontTx/>
              <a:buNone/>
            </a:pPr>
            <a:r>
              <a:rPr lang="en-US" altLang="en-US" sz="3200" b="1" smtClean="0">
                <a:solidFill>
                  <a:srgbClr val="FF3300"/>
                </a:solidFill>
              </a:rPr>
              <a:t>D)  NO PASSING</a:t>
            </a:r>
            <a:br>
              <a:rPr lang="en-US" altLang="en-US" sz="3200" b="1" smtClean="0">
                <a:solidFill>
                  <a:srgbClr val="FF3300"/>
                </a:solidFill>
              </a:rPr>
            </a:br>
            <a:r>
              <a:rPr lang="en-US" altLang="en-US" sz="3200" b="1" smtClean="0">
                <a:solidFill>
                  <a:srgbClr val="FF3300"/>
                </a:solidFill>
              </a:rPr>
              <a:t/>
            </a:r>
            <a:br>
              <a:rPr lang="en-US" altLang="en-US" sz="3200" b="1" smtClean="0">
                <a:solidFill>
                  <a:srgbClr val="FF3300"/>
                </a:solidFill>
              </a:rPr>
            </a:br>
            <a:endParaRPr lang="en-US" altLang="en-US" sz="3200" b="1" smtClean="0">
              <a:solidFill>
                <a:srgbClr val="FF3300"/>
              </a:solidFill>
            </a:endParaRPr>
          </a:p>
        </p:txBody>
      </p:sp>
      <p:pic>
        <p:nvPicPr>
          <p:cNvPr id="5529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295400"/>
            <a:ext cx="4181475"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body" sz="half" idx="2"/>
          </p:nvPr>
        </p:nvSpPr>
        <p:spPr>
          <a:xfrm>
            <a:off x="5029200" y="990600"/>
            <a:ext cx="4114800" cy="5105400"/>
          </a:xfrm>
        </p:spPr>
        <p:txBody>
          <a:bodyPr/>
          <a:lstStyle/>
          <a:p>
            <a:pPr eaLnBrk="1" hangingPunct="1">
              <a:lnSpc>
                <a:spcPct val="80000"/>
              </a:lnSpc>
              <a:buFontTx/>
              <a:buNone/>
            </a:pPr>
            <a:r>
              <a:rPr lang="en-US" altLang="en-US" sz="4000" b="1" smtClean="0">
                <a:solidFill>
                  <a:srgbClr val="FF3300"/>
                </a:solidFill>
              </a:rPr>
              <a:t>A) Regulatory</a:t>
            </a:r>
          </a:p>
          <a:p>
            <a:pPr eaLnBrk="1" hangingPunct="1">
              <a:lnSpc>
                <a:spcPct val="80000"/>
              </a:lnSpc>
              <a:buFontTx/>
              <a:buNone/>
            </a:pPr>
            <a:endParaRPr lang="en-US" altLang="en-US" sz="4000" b="1" smtClean="0">
              <a:solidFill>
                <a:srgbClr val="FF3300"/>
              </a:solidFill>
            </a:endParaRPr>
          </a:p>
          <a:p>
            <a:pPr eaLnBrk="1" hangingPunct="1">
              <a:lnSpc>
                <a:spcPct val="80000"/>
              </a:lnSpc>
              <a:buFontTx/>
              <a:buNone/>
            </a:pPr>
            <a:r>
              <a:rPr lang="en-US" altLang="en-US" sz="4000" b="1" smtClean="0">
                <a:solidFill>
                  <a:srgbClr val="FF3300"/>
                </a:solidFill>
              </a:rPr>
              <a:t>B) Warning</a:t>
            </a:r>
          </a:p>
          <a:p>
            <a:pPr eaLnBrk="1" hangingPunct="1">
              <a:lnSpc>
                <a:spcPct val="80000"/>
              </a:lnSpc>
              <a:buFontTx/>
              <a:buNone/>
            </a:pPr>
            <a:endParaRPr lang="en-US" altLang="en-US" sz="4000" b="1" smtClean="0">
              <a:solidFill>
                <a:srgbClr val="FF3300"/>
              </a:solidFill>
            </a:endParaRPr>
          </a:p>
          <a:p>
            <a:pPr eaLnBrk="1" hangingPunct="1">
              <a:lnSpc>
                <a:spcPct val="80000"/>
              </a:lnSpc>
              <a:buFontTx/>
              <a:buNone/>
            </a:pPr>
            <a:r>
              <a:rPr lang="en-US" altLang="en-US" sz="4000" b="1" smtClean="0">
                <a:solidFill>
                  <a:srgbClr val="FF3300"/>
                </a:solidFill>
              </a:rPr>
              <a:t>C) Guidance</a:t>
            </a:r>
          </a:p>
          <a:p>
            <a:pPr eaLnBrk="1" hangingPunct="1">
              <a:lnSpc>
                <a:spcPct val="80000"/>
              </a:lnSpc>
              <a:buFontTx/>
              <a:buNone/>
            </a:pPr>
            <a:endParaRPr lang="en-US" altLang="en-US" sz="4000" b="1" smtClean="0">
              <a:solidFill>
                <a:srgbClr val="FF3300"/>
              </a:solidFill>
            </a:endParaRPr>
          </a:p>
          <a:p>
            <a:pPr eaLnBrk="1" hangingPunct="1">
              <a:lnSpc>
                <a:spcPct val="80000"/>
              </a:lnSpc>
              <a:buFontTx/>
              <a:buNone/>
            </a:pPr>
            <a:r>
              <a:rPr lang="en-US" altLang="en-US" sz="4000" b="1" smtClean="0">
                <a:solidFill>
                  <a:srgbClr val="FF3300"/>
                </a:solidFill>
              </a:rPr>
              <a:t>D) Caution</a:t>
            </a:r>
          </a:p>
        </p:txBody>
      </p:sp>
      <p:pic>
        <p:nvPicPr>
          <p:cNvPr id="56323" name="Picture 3" descr="regula"/>
          <p:cNvPicPr>
            <a:picLocks noChangeAspect="1" noChangeArrowheads="1"/>
          </p:cNvPicPr>
          <p:nvPr/>
        </p:nvPicPr>
        <p:blipFill>
          <a:blip r:embed="rId2">
            <a:lum bright="-96000" contrast="24000"/>
            <a:extLst>
              <a:ext uri="{28A0092B-C50C-407E-A947-70E740481C1C}">
                <a14:useLocalDpi xmlns:a14="http://schemas.microsoft.com/office/drawing/2010/main" val="0"/>
              </a:ext>
            </a:extLst>
          </a:blip>
          <a:srcRect l="4742" t="4651" r="7587" b="4651"/>
          <a:stretch>
            <a:fillRect/>
          </a:stretch>
        </p:blipFill>
        <p:spPr bwMode="auto">
          <a:xfrm>
            <a:off x="977900" y="990600"/>
            <a:ext cx="3517900" cy="4572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body" sz="half" idx="2"/>
          </p:nvPr>
        </p:nvSpPr>
        <p:spPr>
          <a:xfrm>
            <a:off x="5029200" y="990600"/>
            <a:ext cx="4114800" cy="5105400"/>
          </a:xfrm>
        </p:spPr>
        <p:txBody>
          <a:bodyPr/>
          <a:lstStyle/>
          <a:p>
            <a:pPr eaLnBrk="1" hangingPunct="1">
              <a:lnSpc>
                <a:spcPct val="80000"/>
              </a:lnSpc>
              <a:buFontTx/>
              <a:buNone/>
            </a:pPr>
            <a:r>
              <a:rPr lang="en-US" altLang="en-US" sz="4000" b="1" smtClean="0">
                <a:solidFill>
                  <a:schemeClr val="accent2"/>
                </a:solidFill>
              </a:rPr>
              <a:t>A) Regulatory</a:t>
            </a:r>
          </a:p>
          <a:p>
            <a:pPr eaLnBrk="1" hangingPunct="1">
              <a:lnSpc>
                <a:spcPct val="80000"/>
              </a:lnSpc>
              <a:buFontTx/>
              <a:buNone/>
            </a:pPr>
            <a:endParaRPr lang="en-US" altLang="en-US" sz="4000" b="1" smtClean="0">
              <a:solidFill>
                <a:schemeClr val="accent2"/>
              </a:solidFill>
            </a:endParaRPr>
          </a:p>
          <a:p>
            <a:pPr eaLnBrk="1" hangingPunct="1">
              <a:lnSpc>
                <a:spcPct val="80000"/>
              </a:lnSpc>
              <a:buFontTx/>
              <a:buNone/>
            </a:pPr>
            <a:r>
              <a:rPr lang="en-US" altLang="en-US" sz="4000" b="1" smtClean="0">
                <a:solidFill>
                  <a:srgbClr val="FF3300"/>
                </a:solidFill>
              </a:rPr>
              <a:t>B) Warning</a:t>
            </a:r>
          </a:p>
          <a:p>
            <a:pPr eaLnBrk="1" hangingPunct="1">
              <a:lnSpc>
                <a:spcPct val="80000"/>
              </a:lnSpc>
              <a:buFontTx/>
              <a:buNone/>
            </a:pPr>
            <a:endParaRPr lang="en-US" altLang="en-US" sz="4000" b="1" smtClean="0">
              <a:solidFill>
                <a:srgbClr val="FF3300"/>
              </a:solidFill>
            </a:endParaRPr>
          </a:p>
          <a:p>
            <a:pPr eaLnBrk="1" hangingPunct="1">
              <a:lnSpc>
                <a:spcPct val="80000"/>
              </a:lnSpc>
              <a:buFontTx/>
              <a:buNone/>
            </a:pPr>
            <a:r>
              <a:rPr lang="en-US" altLang="en-US" sz="4000" b="1" smtClean="0">
                <a:solidFill>
                  <a:srgbClr val="FF3300"/>
                </a:solidFill>
              </a:rPr>
              <a:t>C) Guidance</a:t>
            </a:r>
          </a:p>
          <a:p>
            <a:pPr eaLnBrk="1" hangingPunct="1">
              <a:lnSpc>
                <a:spcPct val="80000"/>
              </a:lnSpc>
              <a:buFontTx/>
              <a:buNone/>
            </a:pPr>
            <a:endParaRPr lang="en-US" altLang="en-US" sz="4000" b="1" smtClean="0">
              <a:solidFill>
                <a:srgbClr val="FF3300"/>
              </a:solidFill>
            </a:endParaRPr>
          </a:p>
          <a:p>
            <a:pPr eaLnBrk="1" hangingPunct="1">
              <a:lnSpc>
                <a:spcPct val="80000"/>
              </a:lnSpc>
              <a:buFontTx/>
              <a:buNone/>
            </a:pPr>
            <a:r>
              <a:rPr lang="en-US" altLang="en-US" sz="4000" b="1" smtClean="0">
                <a:solidFill>
                  <a:srgbClr val="FF3300"/>
                </a:solidFill>
              </a:rPr>
              <a:t>D) Caution</a:t>
            </a:r>
          </a:p>
        </p:txBody>
      </p:sp>
      <p:pic>
        <p:nvPicPr>
          <p:cNvPr id="57347" name="Picture 4" descr="DEO000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888" y="762000"/>
            <a:ext cx="37973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AutoShape 3"/>
          <p:cNvSpPr>
            <a:spLocks noChangeArrowheads="1"/>
          </p:cNvSpPr>
          <p:nvPr/>
        </p:nvSpPr>
        <p:spPr bwMode="auto">
          <a:xfrm rot="5366212">
            <a:off x="3960019" y="-154781"/>
            <a:ext cx="2898775" cy="4418013"/>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8371" name="Rectangle 8"/>
          <p:cNvSpPr>
            <a:spLocks noGrp="1" noChangeArrowheads="1"/>
          </p:cNvSpPr>
          <p:nvPr>
            <p:ph type="body" sz="half" idx="2"/>
          </p:nvPr>
        </p:nvSpPr>
        <p:spPr>
          <a:xfrm>
            <a:off x="609600" y="3886200"/>
            <a:ext cx="8534400" cy="2667000"/>
          </a:xfrm>
          <a:noFill/>
        </p:spPr>
        <p:txBody>
          <a:bodyPr/>
          <a:lstStyle/>
          <a:p>
            <a:pPr eaLnBrk="1" hangingPunct="1">
              <a:lnSpc>
                <a:spcPct val="80000"/>
              </a:lnSpc>
              <a:buFontTx/>
              <a:buNone/>
            </a:pPr>
            <a:r>
              <a:rPr lang="en-US" altLang="en-US" sz="3600" b="1" smtClean="0">
                <a:solidFill>
                  <a:srgbClr val="FF3300"/>
                </a:solidFill>
              </a:rPr>
              <a:t>A)  Hazard</a:t>
            </a:r>
          </a:p>
          <a:p>
            <a:pPr eaLnBrk="1" hangingPunct="1">
              <a:lnSpc>
                <a:spcPct val="80000"/>
              </a:lnSpc>
              <a:buFontTx/>
              <a:buNone/>
            </a:pPr>
            <a:r>
              <a:rPr lang="en-US" altLang="en-US" sz="3600" b="1" smtClean="0">
                <a:solidFill>
                  <a:srgbClr val="FF3300"/>
                </a:solidFill>
              </a:rPr>
              <a:t>B)  Curve to the right</a:t>
            </a:r>
          </a:p>
          <a:p>
            <a:pPr eaLnBrk="1" hangingPunct="1">
              <a:lnSpc>
                <a:spcPct val="80000"/>
              </a:lnSpc>
              <a:buFontTx/>
              <a:buNone/>
            </a:pPr>
            <a:r>
              <a:rPr lang="en-US" altLang="en-US" sz="3600" b="1" smtClean="0">
                <a:solidFill>
                  <a:srgbClr val="FF3300"/>
                </a:solidFill>
              </a:rPr>
              <a:t>C)  No passing zone</a:t>
            </a:r>
          </a:p>
          <a:p>
            <a:pPr eaLnBrk="1" hangingPunct="1">
              <a:lnSpc>
                <a:spcPct val="80000"/>
              </a:lnSpc>
              <a:buFontTx/>
              <a:buNone/>
            </a:pPr>
            <a:r>
              <a:rPr lang="en-US" altLang="en-US" sz="3600" b="1" smtClean="0">
                <a:solidFill>
                  <a:srgbClr val="FF3300"/>
                </a:solidFill>
              </a:rPr>
              <a:t>D)  Slow moving vehicle</a:t>
            </a:r>
          </a:p>
        </p:txBody>
      </p:sp>
    </p:spTree>
  </p:cSld>
  <p:clrMapOvr>
    <a:masterClrMapping/>
  </p:clrMapOvr>
  <p:transition spd="slow">
    <p:randomBar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3"/>
          <p:cNvSpPr>
            <a:spLocks noGrp="1" noChangeArrowheads="1"/>
          </p:cNvSpPr>
          <p:nvPr>
            <p:ph type="body" sz="half" idx="2"/>
          </p:nvPr>
        </p:nvSpPr>
        <p:spPr>
          <a:xfrm>
            <a:off x="609600" y="3886200"/>
            <a:ext cx="8534400" cy="2667000"/>
          </a:xfrm>
        </p:spPr>
        <p:txBody>
          <a:bodyPr/>
          <a:lstStyle/>
          <a:p>
            <a:pPr eaLnBrk="1" hangingPunct="1">
              <a:lnSpc>
                <a:spcPct val="80000"/>
              </a:lnSpc>
              <a:buFontTx/>
              <a:buNone/>
            </a:pPr>
            <a:r>
              <a:rPr lang="en-US" altLang="en-US" sz="3600" b="1" smtClean="0">
                <a:solidFill>
                  <a:srgbClr val="FF3300"/>
                </a:solidFill>
              </a:rPr>
              <a:t>A)  Hazard</a:t>
            </a:r>
          </a:p>
          <a:p>
            <a:pPr eaLnBrk="1" hangingPunct="1">
              <a:lnSpc>
                <a:spcPct val="80000"/>
              </a:lnSpc>
              <a:buFontTx/>
              <a:buNone/>
            </a:pPr>
            <a:r>
              <a:rPr lang="en-US" altLang="en-US" sz="3600" b="1" smtClean="0">
                <a:solidFill>
                  <a:srgbClr val="FF3300"/>
                </a:solidFill>
              </a:rPr>
              <a:t>B)  Curve to the right</a:t>
            </a:r>
          </a:p>
          <a:p>
            <a:pPr eaLnBrk="1" hangingPunct="1">
              <a:lnSpc>
                <a:spcPct val="80000"/>
              </a:lnSpc>
              <a:buFontTx/>
              <a:buNone/>
            </a:pPr>
            <a:r>
              <a:rPr lang="en-US" altLang="en-US" sz="3600" b="1" smtClean="0">
                <a:solidFill>
                  <a:schemeClr val="accent2"/>
                </a:solidFill>
              </a:rPr>
              <a:t>C)  No passing zone</a:t>
            </a:r>
            <a:endParaRPr lang="en-US" altLang="en-US" sz="3600" b="1" smtClean="0">
              <a:solidFill>
                <a:srgbClr val="FF3300"/>
              </a:solidFill>
            </a:endParaRPr>
          </a:p>
          <a:p>
            <a:pPr eaLnBrk="1" hangingPunct="1">
              <a:lnSpc>
                <a:spcPct val="80000"/>
              </a:lnSpc>
              <a:buFontTx/>
              <a:buNone/>
            </a:pPr>
            <a:r>
              <a:rPr lang="en-US" altLang="en-US" sz="3600" b="1" smtClean="0">
                <a:solidFill>
                  <a:srgbClr val="FF3300"/>
                </a:solidFill>
              </a:rPr>
              <a:t>D)  Slow moving vehicle</a:t>
            </a:r>
          </a:p>
        </p:txBody>
      </p:sp>
      <p:sp>
        <p:nvSpPr>
          <p:cNvPr id="59395" name="AutoShape 5"/>
          <p:cNvSpPr>
            <a:spLocks noChangeArrowheads="1"/>
          </p:cNvSpPr>
          <p:nvPr/>
        </p:nvSpPr>
        <p:spPr bwMode="auto">
          <a:xfrm rot="5366212">
            <a:off x="3998119" y="-415131"/>
            <a:ext cx="2901950" cy="4951412"/>
          </a:xfrm>
          <a:prstGeom prst="triangle">
            <a:avLst>
              <a:gd name="adj" fmla="val 50000"/>
            </a:avLst>
          </a:prstGeom>
          <a:solidFill>
            <a:srgbClr val="FFFF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9396" name="Rectangle 6"/>
          <p:cNvSpPr>
            <a:spLocks noChangeArrowheads="1"/>
          </p:cNvSpPr>
          <p:nvPr/>
        </p:nvSpPr>
        <p:spPr bwMode="auto">
          <a:xfrm>
            <a:off x="3124200" y="1676400"/>
            <a:ext cx="3579813" cy="7620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3600" b="1"/>
              <a:t> NO</a:t>
            </a:r>
          </a:p>
          <a:p>
            <a:pPr>
              <a:spcBef>
                <a:spcPct val="0"/>
              </a:spcBef>
              <a:buFontTx/>
              <a:buNone/>
            </a:pPr>
            <a:r>
              <a:rPr lang="en-US" altLang="en-US" sz="3600" b="1"/>
              <a:t> PASSING</a:t>
            </a:r>
          </a:p>
          <a:p>
            <a:pPr>
              <a:spcBef>
                <a:spcPct val="0"/>
              </a:spcBef>
              <a:buFontTx/>
              <a:buNone/>
            </a:pPr>
            <a:r>
              <a:rPr lang="en-US" altLang="en-US" sz="3600" b="1"/>
              <a:t> ZONE</a:t>
            </a:r>
          </a:p>
        </p:txBody>
      </p:sp>
      <p:sp>
        <p:nvSpPr>
          <p:cNvPr id="59397" name="Line 7"/>
          <p:cNvSpPr>
            <a:spLocks noChangeShapeType="1"/>
          </p:cNvSpPr>
          <p:nvPr/>
        </p:nvSpPr>
        <p:spPr bwMode="auto">
          <a:xfrm flipH="1">
            <a:off x="2971800" y="609600"/>
            <a:ext cx="1588" cy="28971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p:randomBar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3"/>
          <p:cNvSpPr>
            <a:spLocks noGrp="1" noChangeArrowheads="1"/>
          </p:cNvSpPr>
          <p:nvPr>
            <p:ph type="body" sz="half" idx="1"/>
          </p:nvPr>
        </p:nvSpPr>
        <p:spPr>
          <a:xfrm>
            <a:off x="152400" y="2438400"/>
            <a:ext cx="8839200" cy="3095625"/>
          </a:xfrm>
        </p:spPr>
        <p:txBody>
          <a:bodyPr/>
          <a:lstStyle/>
          <a:p>
            <a:pPr marL="533400" indent="-533400" eaLnBrk="1" hangingPunct="1">
              <a:lnSpc>
                <a:spcPct val="90000"/>
              </a:lnSpc>
              <a:buFontTx/>
              <a:buNone/>
            </a:pPr>
            <a:r>
              <a:rPr lang="en-US" altLang="en-US" sz="4000" b="1" smtClean="0">
                <a:solidFill>
                  <a:srgbClr val="FF3300"/>
                </a:solidFill>
              </a:rPr>
              <a:t>A)  Warning</a:t>
            </a:r>
          </a:p>
          <a:p>
            <a:pPr marL="533400" indent="-533400" eaLnBrk="1" hangingPunct="1">
              <a:lnSpc>
                <a:spcPct val="90000"/>
              </a:lnSpc>
              <a:buFontTx/>
              <a:buAutoNum type="alphaUcParenR" startAt="2"/>
            </a:pPr>
            <a:r>
              <a:rPr lang="en-US" altLang="en-US" sz="4000" b="1" smtClean="0">
                <a:solidFill>
                  <a:srgbClr val="FF3300"/>
                </a:solidFill>
              </a:rPr>
              <a:t>  School Zone</a:t>
            </a:r>
          </a:p>
          <a:p>
            <a:pPr marL="533400" indent="-533400" eaLnBrk="1" hangingPunct="1">
              <a:lnSpc>
                <a:spcPct val="90000"/>
              </a:lnSpc>
              <a:buFontTx/>
              <a:buAutoNum type="alphaUcParenR" startAt="2"/>
            </a:pPr>
            <a:r>
              <a:rPr lang="en-US" altLang="en-US" sz="4000" b="1" smtClean="0">
                <a:solidFill>
                  <a:srgbClr val="FF3300"/>
                </a:solidFill>
              </a:rPr>
              <a:t>  Regulatory</a:t>
            </a:r>
          </a:p>
          <a:p>
            <a:pPr marL="533400" indent="-533400" eaLnBrk="1" hangingPunct="1">
              <a:lnSpc>
                <a:spcPct val="90000"/>
              </a:lnSpc>
              <a:buFontTx/>
              <a:buNone/>
            </a:pPr>
            <a:r>
              <a:rPr lang="en-US" altLang="en-US" sz="4000" b="1" smtClean="0">
                <a:solidFill>
                  <a:srgbClr val="FF3300"/>
                </a:solidFill>
              </a:rPr>
              <a:t>D)  Railroad</a:t>
            </a:r>
          </a:p>
        </p:txBody>
      </p:sp>
      <p:pic>
        <p:nvPicPr>
          <p:cNvPr id="60419" name="Picture 5"/>
          <p:cNvPicPr>
            <a:picLocks noChangeAspect="1" noChangeArrowheads="1"/>
          </p:cNvPicPr>
          <p:nvPr/>
        </p:nvPicPr>
        <p:blipFill>
          <a:blip r:embed="rId2">
            <a:lum bright="-100000"/>
            <a:extLst>
              <a:ext uri="{28A0092B-C50C-407E-A947-70E740481C1C}">
                <a14:useLocalDpi xmlns:a14="http://schemas.microsoft.com/office/drawing/2010/main" val="0"/>
              </a:ext>
            </a:extLst>
          </a:blip>
          <a:srcRect/>
          <a:stretch>
            <a:fillRect/>
          </a:stretch>
        </p:blipFill>
        <p:spPr bwMode="auto">
          <a:xfrm>
            <a:off x="4419600" y="2133600"/>
            <a:ext cx="3243263" cy="309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3"/>
          <p:cNvSpPr>
            <a:spLocks noGrp="1" noChangeArrowheads="1"/>
          </p:cNvSpPr>
          <p:nvPr>
            <p:ph type="body" sz="half" idx="1"/>
          </p:nvPr>
        </p:nvSpPr>
        <p:spPr>
          <a:xfrm>
            <a:off x="152400" y="2438400"/>
            <a:ext cx="8839200" cy="3095625"/>
          </a:xfrm>
        </p:spPr>
        <p:txBody>
          <a:bodyPr/>
          <a:lstStyle/>
          <a:p>
            <a:pPr marL="533400" indent="-533400" eaLnBrk="1" hangingPunct="1">
              <a:lnSpc>
                <a:spcPct val="90000"/>
              </a:lnSpc>
              <a:buFontTx/>
              <a:buNone/>
            </a:pPr>
            <a:r>
              <a:rPr lang="en-US" altLang="en-US" sz="4000" b="1" smtClean="0">
                <a:solidFill>
                  <a:srgbClr val="FF3300"/>
                </a:solidFill>
              </a:rPr>
              <a:t>A)  Warning</a:t>
            </a:r>
          </a:p>
          <a:p>
            <a:pPr marL="533400" indent="-533400" eaLnBrk="1" hangingPunct="1">
              <a:lnSpc>
                <a:spcPct val="90000"/>
              </a:lnSpc>
              <a:buFontTx/>
              <a:buAutoNum type="alphaUcParenR" startAt="2"/>
            </a:pPr>
            <a:r>
              <a:rPr lang="en-US" altLang="en-US" sz="4000" b="1" smtClean="0">
                <a:solidFill>
                  <a:schemeClr val="accent2"/>
                </a:solidFill>
              </a:rPr>
              <a:t>  School Zone</a:t>
            </a:r>
          </a:p>
          <a:p>
            <a:pPr marL="533400" indent="-533400" eaLnBrk="1" hangingPunct="1">
              <a:lnSpc>
                <a:spcPct val="90000"/>
              </a:lnSpc>
              <a:buFontTx/>
              <a:buAutoNum type="alphaUcParenR" startAt="2"/>
            </a:pPr>
            <a:r>
              <a:rPr lang="en-US" altLang="en-US" sz="4000" b="1" smtClean="0">
                <a:solidFill>
                  <a:srgbClr val="FF3300"/>
                </a:solidFill>
              </a:rPr>
              <a:t>  Regulatory</a:t>
            </a:r>
          </a:p>
          <a:p>
            <a:pPr marL="533400" indent="-533400" eaLnBrk="1" hangingPunct="1">
              <a:lnSpc>
                <a:spcPct val="90000"/>
              </a:lnSpc>
              <a:buFontTx/>
              <a:buNone/>
            </a:pPr>
            <a:r>
              <a:rPr lang="en-US" altLang="en-US" sz="4000" b="1" smtClean="0">
                <a:solidFill>
                  <a:srgbClr val="FF3300"/>
                </a:solidFill>
              </a:rPr>
              <a:t>D)  Railroad</a:t>
            </a:r>
          </a:p>
        </p:txBody>
      </p:sp>
      <p:pic>
        <p:nvPicPr>
          <p:cNvPr id="6144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133600"/>
            <a:ext cx="3243263" cy="309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4"/>
          <p:cNvSpPr>
            <a:spLocks noGrp="1" noChangeArrowheads="1"/>
          </p:cNvSpPr>
          <p:nvPr>
            <p:ph type="body" sz="half" idx="2"/>
          </p:nvPr>
        </p:nvSpPr>
        <p:spPr>
          <a:xfrm>
            <a:off x="5181600" y="1524000"/>
            <a:ext cx="3276600" cy="4572000"/>
          </a:xfrm>
        </p:spPr>
        <p:txBody>
          <a:bodyPr/>
          <a:lstStyle/>
          <a:p>
            <a:pPr eaLnBrk="1" hangingPunct="1">
              <a:lnSpc>
                <a:spcPct val="70000"/>
              </a:lnSpc>
              <a:buFontTx/>
              <a:buNone/>
            </a:pPr>
            <a:r>
              <a:rPr lang="en-US" altLang="en-US" sz="3600" b="1" smtClean="0">
                <a:solidFill>
                  <a:srgbClr val="FF3300"/>
                </a:solidFill>
              </a:rPr>
              <a:t>A) regulatory</a:t>
            </a:r>
          </a:p>
          <a:p>
            <a:pPr eaLnBrk="1" hangingPunct="1">
              <a:lnSpc>
                <a:spcPct val="70000"/>
              </a:lnSpc>
              <a:buFontTx/>
              <a:buNone/>
            </a:pPr>
            <a:endParaRPr lang="en-US" altLang="en-US" sz="3600" b="1" smtClean="0">
              <a:solidFill>
                <a:srgbClr val="FF3300"/>
              </a:solidFill>
            </a:endParaRPr>
          </a:p>
          <a:p>
            <a:pPr eaLnBrk="1" hangingPunct="1">
              <a:lnSpc>
                <a:spcPct val="70000"/>
              </a:lnSpc>
              <a:buFontTx/>
              <a:buNone/>
            </a:pPr>
            <a:r>
              <a:rPr lang="en-US" altLang="en-US" sz="3600" b="1" smtClean="0">
                <a:solidFill>
                  <a:srgbClr val="FF3300"/>
                </a:solidFill>
              </a:rPr>
              <a:t>B) warning</a:t>
            </a:r>
          </a:p>
          <a:p>
            <a:pPr eaLnBrk="1" hangingPunct="1">
              <a:lnSpc>
                <a:spcPct val="70000"/>
              </a:lnSpc>
              <a:buFontTx/>
              <a:buNone/>
            </a:pPr>
            <a:endParaRPr lang="en-US" altLang="en-US" sz="3600" b="1" smtClean="0">
              <a:solidFill>
                <a:srgbClr val="FF3300"/>
              </a:solidFill>
            </a:endParaRPr>
          </a:p>
          <a:p>
            <a:pPr eaLnBrk="1" hangingPunct="1">
              <a:lnSpc>
                <a:spcPct val="70000"/>
              </a:lnSpc>
              <a:buFontTx/>
              <a:buNone/>
            </a:pPr>
            <a:r>
              <a:rPr lang="en-US" altLang="en-US" sz="3600" b="1" smtClean="0">
                <a:solidFill>
                  <a:srgbClr val="FF3300"/>
                </a:solidFill>
              </a:rPr>
              <a:t>C) school</a:t>
            </a:r>
          </a:p>
          <a:p>
            <a:pPr eaLnBrk="1" hangingPunct="1">
              <a:lnSpc>
                <a:spcPct val="70000"/>
              </a:lnSpc>
              <a:buFontTx/>
              <a:buNone/>
            </a:pPr>
            <a:endParaRPr lang="en-US" altLang="en-US" sz="3600" b="1" smtClean="0">
              <a:solidFill>
                <a:srgbClr val="FF3300"/>
              </a:solidFill>
            </a:endParaRPr>
          </a:p>
          <a:p>
            <a:pPr eaLnBrk="1" hangingPunct="1">
              <a:lnSpc>
                <a:spcPct val="70000"/>
              </a:lnSpc>
              <a:buFontTx/>
              <a:buNone/>
            </a:pPr>
            <a:r>
              <a:rPr lang="en-US" altLang="en-US" sz="3600" b="1" smtClean="0">
                <a:solidFill>
                  <a:srgbClr val="FF3300"/>
                </a:solidFill>
              </a:rPr>
              <a:t>D) yield</a:t>
            </a:r>
          </a:p>
          <a:p>
            <a:pPr eaLnBrk="1" hangingPunct="1">
              <a:lnSpc>
                <a:spcPct val="70000"/>
              </a:lnSpc>
              <a:buFontTx/>
              <a:buNone/>
            </a:pPr>
            <a:endParaRPr lang="en-US" altLang="en-US" sz="3600" b="1" smtClean="0">
              <a:solidFill>
                <a:srgbClr val="FF3300"/>
              </a:solidFill>
            </a:endParaRPr>
          </a:p>
        </p:txBody>
      </p:sp>
      <p:sp>
        <p:nvSpPr>
          <p:cNvPr id="62467" name="Rectangle 6"/>
          <p:cNvSpPr>
            <a:spLocks noChangeArrowheads="1"/>
          </p:cNvSpPr>
          <p:nvPr/>
        </p:nvSpPr>
        <p:spPr bwMode="auto">
          <a:xfrm rot="-2784448">
            <a:off x="1143000" y="1981200"/>
            <a:ext cx="2743200" cy="2743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Tree>
  </p:cSld>
  <p:clrMapOvr>
    <a:masterClrMapping/>
  </p:clrMapOvr>
  <p:transition spd="slow">
    <p:randomBar dir="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63490" name="Rectangle 4"/>
          <p:cNvSpPr>
            <a:spLocks noGrp="1" noChangeArrowheads="1"/>
          </p:cNvSpPr>
          <p:nvPr>
            <p:ph type="body" sz="half" idx="2"/>
          </p:nvPr>
        </p:nvSpPr>
        <p:spPr>
          <a:xfrm>
            <a:off x="5257800" y="1752600"/>
            <a:ext cx="3200400" cy="4343400"/>
          </a:xfrm>
        </p:spPr>
        <p:txBody>
          <a:bodyPr/>
          <a:lstStyle/>
          <a:p>
            <a:pPr eaLnBrk="1" hangingPunct="1">
              <a:lnSpc>
                <a:spcPct val="70000"/>
              </a:lnSpc>
              <a:buFontTx/>
              <a:buNone/>
            </a:pPr>
            <a:r>
              <a:rPr lang="en-US" altLang="en-US" sz="3600" b="1" smtClean="0">
                <a:solidFill>
                  <a:srgbClr val="FF3300"/>
                </a:solidFill>
              </a:rPr>
              <a:t>A) regulatory</a:t>
            </a:r>
          </a:p>
          <a:p>
            <a:pPr eaLnBrk="1" hangingPunct="1">
              <a:lnSpc>
                <a:spcPct val="70000"/>
              </a:lnSpc>
              <a:buFontTx/>
              <a:buNone/>
            </a:pPr>
            <a:endParaRPr lang="en-US" altLang="en-US" sz="3600" b="1" smtClean="0">
              <a:solidFill>
                <a:srgbClr val="FF3300"/>
              </a:solidFill>
            </a:endParaRPr>
          </a:p>
          <a:p>
            <a:pPr eaLnBrk="1" hangingPunct="1">
              <a:lnSpc>
                <a:spcPct val="70000"/>
              </a:lnSpc>
              <a:buFontTx/>
              <a:buNone/>
            </a:pPr>
            <a:r>
              <a:rPr lang="en-US" altLang="en-US" sz="3600" b="1" smtClean="0">
                <a:solidFill>
                  <a:schemeClr val="accent2"/>
                </a:solidFill>
              </a:rPr>
              <a:t>B) warning</a:t>
            </a:r>
            <a:endParaRPr lang="en-US" altLang="en-US" sz="3600" b="1" smtClean="0">
              <a:solidFill>
                <a:srgbClr val="FF3300"/>
              </a:solidFill>
            </a:endParaRPr>
          </a:p>
          <a:p>
            <a:pPr eaLnBrk="1" hangingPunct="1">
              <a:lnSpc>
                <a:spcPct val="70000"/>
              </a:lnSpc>
              <a:buFontTx/>
              <a:buNone/>
            </a:pPr>
            <a:endParaRPr lang="en-US" altLang="en-US" sz="3600" b="1" smtClean="0">
              <a:solidFill>
                <a:srgbClr val="FF3300"/>
              </a:solidFill>
            </a:endParaRPr>
          </a:p>
          <a:p>
            <a:pPr eaLnBrk="1" hangingPunct="1">
              <a:lnSpc>
                <a:spcPct val="70000"/>
              </a:lnSpc>
              <a:buFontTx/>
              <a:buNone/>
            </a:pPr>
            <a:r>
              <a:rPr lang="en-US" altLang="en-US" sz="3600" b="1" smtClean="0">
                <a:solidFill>
                  <a:srgbClr val="FF3300"/>
                </a:solidFill>
              </a:rPr>
              <a:t>C) school</a:t>
            </a:r>
          </a:p>
          <a:p>
            <a:pPr eaLnBrk="1" hangingPunct="1">
              <a:lnSpc>
                <a:spcPct val="70000"/>
              </a:lnSpc>
              <a:buFontTx/>
              <a:buNone/>
            </a:pPr>
            <a:endParaRPr lang="en-US" altLang="en-US" sz="3600" b="1" smtClean="0">
              <a:solidFill>
                <a:srgbClr val="FF3300"/>
              </a:solidFill>
            </a:endParaRPr>
          </a:p>
          <a:p>
            <a:pPr eaLnBrk="1" hangingPunct="1">
              <a:lnSpc>
                <a:spcPct val="70000"/>
              </a:lnSpc>
              <a:buFontTx/>
              <a:buNone/>
            </a:pPr>
            <a:r>
              <a:rPr lang="en-US" altLang="en-US" sz="3600" b="1" smtClean="0">
                <a:solidFill>
                  <a:srgbClr val="FF3300"/>
                </a:solidFill>
              </a:rPr>
              <a:t>D) yield</a:t>
            </a:r>
          </a:p>
          <a:p>
            <a:pPr eaLnBrk="1" hangingPunct="1">
              <a:lnSpc>
                <a:spcPct val="70000"/>
              </a:lnSpc>
              <a:buFontTx/>
              <a:buNone/>
            </a:pPr>
            <a:endParaRPr lang="en-US" altLang="en-US" sz="3600" b="1" smtClean="0">
              <a:solidFill>
                <a:srgbClr val="FF3300"/>
              </a:solidFill>
            </a:endParaRPr>
          </a:p>
        </p:txBody>
      </p:sp>
      <p:pic>
        <p:nvPicPr>
          <p:cNvPr id="63491"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752600"/>
            <a:ext cx="3657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body" sz="half" idx="2"/>
          </p:nvPr>
        </p:nvSpPr>
        <p:spPr>
          <a:xfrm>
            <a:off x="5334000" y="1143000"/>
            <a:ext cx="3810000" cy="4953000"/>
          </a:xfrm>
        </p:spPr>
        <p:txBody>
          <a:bodyPr/>
          <a:lstStyle/>
          <a:p>
            <a:pPr eaLnBrk="1" hangingPunct="1">
              <a:buFontTx/>
              <a:buNone/>
            </a:pPr>
            <a:r>
              <a:rPr lang="en-US" altLang="en-US" b="1" smtClean="0">
                <a:solidFill>
                  <a:srgbClr val="FF3300"/>
                </a:solidFill>
              </a:rPr>
              <a:t>A) YIELD</a:t>
            </a:r>
          </a:p>
          <a:p>
            <a:pPr eaLnBrk="1" hangingPunct="1">
              <a:buFontTx/>
              <a:buNone/>
            </a:pPr>
            <a:endParaRPr lang="en-US" altLang="en-US" b="1" smtClean="0">
              <a:solidFill>
                <a:srgbClr val="FF3300"/>
              </a:solidFill>
            </a:endParaRPr>
          </a:p>
          <a:p>
            <a:pPr eaLnBrk="1" hangingPunct="1">
              <a:buFontTx/>
              <a:buNone/>
            </a:pPr>
            <a:r>
              <a:rPr lang="en-US" altLang="en-US" b="1" smtClean="0">
                <a:solidFill>
                  <a:srgbClr val="FF3300"/>
                </a:solidFill>
              </a:rPr>
              <a:t>B) WARNING</a:t>
            </a:r>
          </a:p>
          <a:p>
            <a:pPr eaLnBrk="1" hangingPunct="1">
              <a:buFontTx/>
              <a:buNone/>
            </a:pPr>
            <a:endParaRPr lang="en-US" altLang="en-US" b="1" smtClean="0">
              <a:solidFill>
                <a:srgbClr val="FF3300"/>
              </a:solidFill>
            </a:endParaRPr>
          </a:p>
          <a:p>
            <a:pPr eaLnBrk="1" hangingPunct="1">
              <a:buFontTx/>
              <a:buNone/>
            </a:pPr>
            <a:r>
              <a:rPr lang="en-US" altLang="en-US" b="1" smtClean="0">
                <a:solidFill>
                  <a:srgbClr val="FF3300"/>
                </a:solidFill>
              </a:rPr>
              <a:t>C) HAZARD</a:t>
            </a:r>
          </a:p>
          <a:p>
            <a:pPr eaLnBrk="1" hangingPunct="1">
              <a:buFontTx/>
              <a:buNone/>
            </a:pPr>
            <a:endParaRPr lang="en-US" altLang="en-US" b="1" smtClean="0">
              <a:solidFill>
                <a:srgbClr val="FF3300"/>
              </a:solidFill>
            </a:endParaRPr>
          </a:p>
          <a:p>
            <a:pPr eaLnBrk="1" hangingPunct="1">
              <a:buFontTx/>
              <a:buNone/>
            </a:pPr>
            <a:r>
              <a:rPr lang="en-US" altLang="en-US" b="1" smtClean="0">
                <a:solidFill>
                  <a:srgbClr val="FF3300"/>
                </a:solidFill>
              </a:rPr>
              <a:t>D) SLOW MOVING VEHICLE</a:t>
            </a:r>
            <a:br>
              <a:rPr lang="en-US" altLang="en-US" b="1" smtClean="0">
                <a:solidFill>
                  <a:srgbClr val="FF3300"/>
                </a:solidFill>
              </a:rPr>
            </a:br>
            <a:r>
              <a:rPr lang="en-US" altLang="en-US" b="1" smtClean="0">
                <a:solidFill>
                  <a:srgbClr val="FF3300"/>
                </a:solidFill>
              </a:rPr>
              <a:t/>
            </a:r>
            <a:br>
              <a:rPr lang="en-US" altLang="en-US" b="1" smtClean="0">
                <a:solidFill>
                  <a:srgbClr val="FF3300"/>
                </a:solidFill>
              </a:rPr>
            </a:br>
            <a:endParaRPr lang="en-US" altLang="en-US" b="1" smtClean="0">
              <a:solidFill>
                <a:srgbClr val="FF3300"/>
              </a:solidFill>
            </a:endParaRPr>
          </a:p>
        </p:txBody>
      </p:sp>
      <p:pic>
        <p:nvPicPr>
          <p:cNvPr id="64515" name="Picture 3"/>
          <p:cNvPicPr>
            <a:picLocks noChangeAspect="1" noChangeArrowheads="1"/>
          </p:cNvPicPr>
          <p:nvPr/>
        </p:nvPicPr>
        <p:blipFill>
          <a:blip r:embed="rId2" cstate="print">
            <a:lum bright="-100000"/>
            <a:extLst>
              <a:ext uri="{28A0092B-C50C-407E-A947-70E740481C1C}">
                <a14:useLocalDpi xmlns:a14="http://schemas.microsoft.com/office/drawing/2010/main" val="0"/>
              </a:ext>
            </a:extLst>
          </a:blip>
          <a:srcRect/>
          <a:stretch>
            <a:fillRect/>
          </a:stretch>
        </p:blipFill>
        <p:spPr bwMode="auto">
          <a:xfrm>
            <a:off x="304800" y="1219200"/>
            <a:ext cx="47244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1" name="beat music.mid">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2362200" y="3276600"/>
            <a:ext cx="25876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noChangeArrowheads="1"/>
          </p:cNvSpPr>
          <p:nvPr>
            <p:ph type="title"/>
          </p:nvPr>
        </p:nvSpPr>
        <p:spPr>
          <a:xfrm>
            <a:off x="685800" y="609600"/>
            <a:ext cx="7772400" cy="609600"/>
          </a:xfrm>
        </p:spPr>
        <p:txBody>
          <a:bodyPr/>
          <a:lstStyle/>
          <a:p>
            <a:pPr eaLnBrk="1" hangingPunct="1"/>
            <a:r>
              <a:rPr lang="en-US" altLang="en-US" sz="3200" b="1" smtClean="0"/>
              <a:t>Signs, Signals and Road Markings</a:t>
            </a:r>
          </a:p>
        </p:txBody>
      </p:sp>
      <p:pic>
        <p:nvPicPr>
          <p:cNvPr id="10244" name="Picture 6" descr="DEO0000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1828800"/>
            <a:ext cx="236061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3276600"/>
            <a:ext cx="4572000" cy="271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1676400"/>
            <a:ext cx="1752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06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
                <p:cTn id="7" fill="hold" display="0">
                  <p:stCondLst>
                    <p:cond delay="indefinite"/>
                  </p:stCondLst>
                  <p:endCondLst>
                    <p:cond evt="onPrev" delay="0">
                      <p:tgtEl>
                        <p:sldTgt/>
                      </p:tgtEl>
                    </p:cond>
                    <p:cond evt="onStopAudio" delay="0">
                      <p:tgtEl>
                        <p:sldTgt/>
                      </p:tgtEl>
                    </p:cond>
                  </p:endCondLst>
                </p:cTn>
                <p:tgtEl>
                  <p:spTgt spid="2061"/>
                </p:tgtEl>
              </p:cMediaNode>
            </p:audi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65538" name="Rectangle 4"/>
          <p:cNvSpPr>
            <a:spLocks noGrp="1" noChangeArrowheads="1"/>
          </p:cNvSpPr>
          <p:nvPr>
            <p:ph type="body" sz="half" idx="2"/>
          </p:nvPr>
        </p:nvSpPr>
        <p:spPr>
          <a:xfrm>
            <a:off x="5334000" y="1143000"/>
            <a:ext cx="3810000" cy="4953000"/>
          </a:xfrm>
        </p:spPr>
        <p:txBody>
          <a:bodyPr/>
          <a:lstStyle/>
          <a:p>
            <a:pPr eaLnBrk="1" hangingPunct="1">
              <a:buFontTx/>
              <a:buNone/>
            </a:pPr>
            <a:r>
              <a:rPr lang="en-US" altLang="en-US" b="1" smtClean="0">
                <a:solidFill>
                  <a:srgbClr val="FF3300"/>
                </a:solidFill>
              </a:rPr>
              <a:t>A) YIELD</a:t>
            </a:r>
          </a:p>
          <a:p>
            <a:pPr eaLnBrk="1" hangingPunct="1">
              <a:buFontTx/>
              <a:buNone/>
            </a:pPr>
            <a:endParaRPr lang="en-US" altLang="en-US" b="1" smtClean="0">
              <a:solidFill>
                <a:srgbClr val="FF3300"/>
              </a:solidFill>
            </a:endParaRPr>
          </a:p>
          <a:p>
            <a:pPr eaLnBrk="1" hangingPunct="1">
              <a:buFontTx/>
              <a:buNone/>
            </a:pPr>
            <a:r>
              <a:rPr lang="en-US" altLang="en-US" b="1" smtClean="0">
                <a:solidFill>
                  <a:srgbClr val="FF3300"/>
                </a:solidFill>
              </a:rPr>
              <a:t>B) WARNING</a:t>
            </a:r>
          </a:p>
          <a:p>
            <a:pPr eaLnBrk="1" hangingPunct="1">
              <a:buFontTx/>
              <a:buNone/>
            </a:pPr>
            <a:endParaRPr lang="en-US" altLang="en-US" b="1" smtClean="0">
              <a:solidFill>
                <a:srgbClr val="FF3300"/>
              </a:solidFill>
            </a:endParaRPr>
          </a:p>
          <a:p>
            <a:pPr eaLnBrk="1" hangingPunct="1">
              <a:buFontTx/>
              <a:buNone/>
            </a:pPr>
            <a:r>
              <a:rPr lang="en-US" altLang="en-US" b="1" smtClean="0">
                <a:solidFill>
                  <a:srgbClr val="FF3300"/>
                </a:solidFill>
              </a:rPr>
              <a:t>C) HAZARD</a:t>
            </a:r>
          </a:p>
          <a:p>
            <a:pPr eaLnBrk="1" hangingPunct="1">
              <a:buFontTx/>
              <a:buNone/>
            </a:pPr>
            <a:endParaRPr lang="en-US" altLang="en-US" b="1" smtClean="0">
              <a:solidFill>
                <a:srgbClr val="FF3300"/>
              </a:solidFill>
            </a:endParaRPr>
          </a:p>
          <a:p>
            <a:pPr eaLnBrk="1" hangingPunct="1">
              <a:buFontTx/>
              <a:buNone/>
            </a:pPr>
            <a:r>
              <a:rPr lang="en-US" altLang="en-US" b="1" smtClean="0">
                <a:solidFill>
                  <a:schemeClr val="accent2"/>
                </a:solidFill>
              </a:rPr>
              <a:t>D) SLOW MOVING VEHICLE</a:t>
            </a:r>
            <a:r>
              <a:rPr lang="en-US" altLang="en-US" b="1" smtClean="0">
                <a:solidFill>
                  <a:srgbClr val="FF3300"/>
                </a:solidFill>
              </a:rPr>
              <a:t/>
            </a:r>
            <a:br>
              <a:rPr lang="en-US" altLang="en-US" b="1" smtClean="0">
                <a:solidFill>
                  <a:srgbClr val="FF3300"/>
                </a:solidFill>
              </a:rPr>
            </a:br>
            <a:r>
              <a:rPr lang="en-US" altLang="en-US" b="1" smtClean="0">
                <a:solidFill>
                  <a:srgbClr val="FF3300"/>
                </a:solidFill>
              </a:rPr>
              <a:t/>
            </a:r>
            <a:br>
              <a:rPr lang="en-US" altLang="en-US" b="1" smtClean="0">
                <a:solidFill>
                  <a:srgbClr val="FF3300"/>
                </a:solidFill>
              </a:rPr>
            </a:br>
            <a:endParaRPr lang="en-US" altLang="en-US" b="1" smtClean="0">
              <a:solidFill>
                <a:srgbClr val="FF3300"/>
              </a:solidFill>
            </a:endParaRPr>
          </a:p>
        </p:txBody>
      </p:sp>
      <p:pic>
        <p:nvPicPr>
          <p:cNvPr id="65539" name="Picture 5"/>
          <p:cNvPicPr>
            <a:picLocks noChangeAspect="1" noChangeArrowheads="1"/>
          </p:cNvPicPr>
          <p:nvPr/>
        </p:nvPicPr>
        <p:blipFill>
          <a:blip r:embed="rId2" cstate="print">
            <a:lum bright="-100000"/>
            <a:extLst>
              <a:ext uri="{28A0092B-C50C-407E-A947-70E740481C1C}">
                <a14:useLocalDpi xmlns:a14="http://schemas.microsoft.com/office/drawing/2010/main" val="0"/>
              </a:ext>
            </a:extLst>
          </a:blip>
          <a:srcRect/>
          <a:stretch>
            <a:fillRect/>
          </a:stretch>
        </p:blipFill>
        <p:spPr bwMode="auto">
          <a:xfrm>
            <a:off x="685800" y="1752600"/>
            <a:ext cx="4270375" cy="367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0" name="Picture 7"/>
          <p:cNvPicPr>
            <a:picLocks noChangeAspect="1" noChangeArrowheads="1"/>
          </p:cNvPicPr>
          <p:nvPr/>
        </p:nvPicPr>
        <p:blipFill>
          <a:blip r:embed="rId2" cstate="print">
            <a:lum bright="20000"/>
            <a:extLst>
              <a:ext uri="{28A0092B-C50C-407E-A947-70E740481C1C}">
                <a14:useLocalDpi xmlns:a14="http://schemas.microsoft.com/office/drawing/2010/main" val="0"/>
              </a:ext>
            </a:extLst>
          </a:blip>
          <a:srcRect/>
          <a:stretch>
            <a:fillRect/>
          </a:stretch>
        </p:blipFill>
        <p:spPr bwMode="auto">
          <a:xfrm>
            <a:off x="304800" y="1498600"/>
            <a:ext cx="47244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4038600" y="1219200"/>
            <a:ext cx="4800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3600" b="1">
                <a:solidFill>
                  <a:srgbClr val="FF3300"/>
                </a:solidFill>
              </a:rPr>
              <a:t>    A) County route</a:t>
            </a:r>
          </a:p>
          <a:p>
            <a:pPr eaLnBrk="1" hangingPunct="1">
              <a:lnSpc>
                <a:spcPct val="90000"/>
              </a:lnSpc>
              <a:buFontTx/>
              <a:buNone/>
            </a:pPr>
            <a:endParaRPr lang="en-US" altLang="en-US" sz="3600" b="1">
              <a:solidFill>
                <a:srgbClr val="FF3300"/>
              </a:solidFill>
            </a:endParaRPr>
          </a:p>
          <a:p>
            <a:pPr eaLnBrk="1" hangingPunct="1">
              <a:lnSpc>
                <a:spcPct val="90000"/>
              </a:lnSpc>
              <a:buFontTx/>
              <a:buNone/>
            </a:pPr>
            <a:r>
              <a:rPr lang="en-US" altLang="en-US" sz="3600" b="1">
                <a:solidFill>
                  <a:srgbClr val="FF3300"/>
                </a:solidFill>
              </a:rPr>
              <a:t>    B) State route</a:t>
            </a:r>
          </a:p>
          <a:p>
            <a:pPr eaLnBrk="1" hangingPunct="1">
              <a:lnSpc>
                <a:spcPct val="90000"/>
              </a:lnSpc>
              <a:buFontTx/>
              <a:buNone/>
            </a:pPr>
            <a:endParaRPr lang="en-US" altLang="en-US" sz="3600" b="1">
              <a:solidFill>
                <a:srgbClr val="FF3300"/>
              </a:solidFill>
            </a:endParaRPr>
          </a:p>
          <a:p>
            <a:pPr eaLnBrk="1" hangingPunct="1">
              <a:lnSpc>
                <a:spcPct val="90000"/>
              </a:lnSpc>
              <a:buFontTx/>
              <a:buNone/>
            </a:pPr>
            <a:r>
              <a:rPr lang="en-US" altLang="en-US" sz="3600" b="1">
                <a:solidFill>
                  <a:srgbClr val="FF3300"/>
                </a:solidFill>
              </a:rPr>
              <a:t>    C) Interstate route</a:t>
            </a:r>
          </a:p>
          <a:p>
            <a:pPr eaLnBrk="1" hangingPunct="1">
              <a:lnSpc>
                <a:spcPct val="90000"/>
              </a:lnSpc>
              <a:buFontTx/>
              <a:buNone/>
            </a:pPr>
            <a:endParaRPr lang="en-US" altLang="en-US" sz="3600" b="1">
              <a:solidFill>
                <a:srgbClr val="FF3300"/>
              </a:solidFill>
            </a:endParaRPr>
          </a:p>
          <a:p>
            <a:pPr eaLnBrk="1" hangingPunct="1">
              <a:lnSpc>
                <a:spcPct val="90000"/>
              </a:lnSpc>
              <a:buFontTx/>
              <a:buNone/>
            </a:pPr>
            <a:r>
              <a:rPr lang="en-US" altLang="en-US" sz="3600" b="1">
                <a:solidFill>
                  <a:srgbClr val="FF3300"/>
                </a:solidFill>
              </a:rPr>
              <a:t>    D) US route</a:t>
            </a:r>
          </a:p>
          <a:p>
            <a:pPr eaLnBrk="1" hangingPunct="1">
              <a:lnSpc>
                <a:spcPct val="90000"/>
              </a:lnSpc>
              <a:buFontTx/>
              <a:buNone/>
            </a:pPr>
            <a:endParaRPr lang="en-US" altLang="en-US" sz="3600" b="1">
              <a:solidFill>
                <a:srgbClr val="FF3300"/>
              </a:solidFill>
            </a:endParaRPr>
          </a:p>
        </p:txBody>
      </p:sp>
      <p:pic>
        <p:nvPicPr>
          <p:cNvPr id="66563" name="Picture 6"/>
          <p:cNvPicPr>
            <a:picLocks noChangeAspect="1" noChangeArrowheads="1"/>
          </p:cNvPicPr>
          <p:nvPr/>
        </p:nvPicPr>
        <p:blipFill>
          <a:blip r:embed="rId2">
            <a:lum bright="-100000"/>
            <a:extLst>
              <a:ext uri="{28A0092B-C50C-407E-A947-70E740481C1C}">
                <a14:useLocalDpi xmlns:a14="http://schemas.microsoft.com/office/drawing/2010/main" val="0"/>
              </a:ext>
            </a:extLst>
          </a:blip>
          <a:srcRect t="20593"/>
          <a:stretch>
            <a:fillRect/>
          </a:stretch>
        </p:blipFill>
        <p:spPr bwMode="auto">
          <a:xfrm>
            <a:off x="914400" y="2209800"/>
            <a:ext cx="2895600"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4" name="Picture 7"/>
          <p:cNvPicPr>
            <a:picLocks noChangeAspect="1" noChangeArrowheads="1"/>
          </p:cNvPicPr>
          <p:nvPr/>
        </p:nvPicPr>
        <p:blipFill>
          <a:blip r:embed="rId3">
            <a:lum bright="-100000"/>
            <a:extLst>
              <a:ext uri="{28A0092B-C50C-407E-A947-70E740481C1C}">
                <a14:useLocalDpi xmlns:a14="http://schemas.microsoft.com/office/drawing/2010/main" val="0"/>
              </a:ext>
            </a:extLst>
          </a:blip>
          <a:srcRect b="77690"/>
          <a:stretch>
            <a:fillRect/>
          </a:stretch>
        </p:blipFill>
        <p:spPr bwMode="auto">
          <a:xfrm>
            <a:off x="914400" y="1541463"/>
            <a:ext cx="2895600"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5" name="Rectangle 13"/>
          <p:cNvSpPr>
            <a:spLocks noChangeArrowheads="1"/>
          </p:cNvSpPr>
          <p:nvPr/>
        </p:nvSpPr>
        <p:spPr bwMode="auto">
          <a:xfrm>
            <a:off x="990600" y="2209800"/>
            <a:ext cx="2743200" cy="1524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Tree>
  </p:cSld>
  <p:clrMapOvr>
    <a:masterClrMapping/>
  </p:clrMapOvr>
  <p:transition spd="slow">
    <p:randomBar dir="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4038600" y="1219200"/>
            <a:ext cx="4800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3600" b="1">
                <a:solidFill>
                  <a:srgbClr val="FF3300"/>
                </a:solidFill>
              </a:rPr>
              <a:t>    A) County route</a:t>
            </a:r>
          </a:p>
          <a:p>
            <a:pPr eaLnBrk="1" hangingPunct="1">
              <a:lnSpc>
                <a:spcPct val="90000"/>
              </a:lnSpc>
              <a:buFontTx/>
              <a:buNone/>
            </a:pPr>
            <a:endParaRPr lang="en-US" altLang="en-US" sz="3600" b="1">
              <a:solidFill>
                <a:srgbClr val="FF3300"/>
              </a:solidFill>
            </a:endParaRPr>
          </a:p>
          <a:p>
            <a:pPr eaLnBrk="1" hangingPunct="1">
              <a:lnSpc>
                <a:spcPct val="90000"/>
              </a:lnSpc>
              <a:buFontTx/>
              <a:buNone/>
            </a:pPr>
            <a:r>
              <a:rPr lang="en-US" altLang="en-US" sz="3600" b="1">
                <a:solidFill>
                  <a:srgbClr val="FF3300"/>
                </a:solidFill>
              </a:rPr>
              <a:t>    B) State route</a:t>
            </a:r>
          </a:p>
          <a:p>
            <a:pPr eaLnBrk="1" hangingPunct="1">
              <a:lnSpc>
                <a:spcPct val="90000"/>
              </a:lnSpc>
              <a:buFontTx/>
              <a:buNone/>
            </a:pPr>
            <a:endParaRPr lang="en-US" altLang="en-US" sz="3600" b="1">
              <a:solidFill>
                <a:srgbClr val="FF3300"/>
              </a:solidFill>
            </a:endParaRPr>
          </a:p>
          <a:p>
            <a:pPr eaLnBrk="1" hangingPunct="1">
              <a:lnSpc>
                <a:spcPct val="90000"/>
              </a:lnSpc>
              <a:buFontTx/>
              <a:buNone/>
            </a:pPr>
            <a:r>
              <a:rPr lang="en-US" altLang="en-US" sz="3600" b="1">
                <a:solidFill>
                  <a:srgbClr val="FF3300"/>
                </a:solidFill>
              </a:rPr>
              <a:t>    </a:t>
            </a:r>
            <a:r>
              <a:rPr lang="en-US" altLang="en-US" sz="3600" b="1">
                <a:solidFill>
                  <a:schemeClr val="accent2"/>
                </a:solidFill>
              </a:rPr>
              <a:t>C) Interstate route</a:t>
            </a:r>
          </a:p>
          <a:p>
            <a:pPr eaLnBrk="1" hangingPunct="1">
              <a:lnSpc>
                <a:spcPct val="90000"/>
              </a:lnSpc>
              <a:buFontTx/>
              <a:buNone/>
            </a:pPr>
            <a:endParaRPr lang="en-US" altLang="en-US" sz="3600" b="1">
              <a:solidFill>
                <a:srgbClr val="FF3300"/>
              </a:solidFill>
            </a:endParaRPr>
          </a:p>
          <a:p>
            <a:pPr eaLnBrk="1" hangingPunct="1">
              <a:lnSpc>
                <a:spcPct val="90000"/>
              </a:lnSpc>
              <a:buFontTx/>
              <a:buNone/>
            </a:pPr>
            <a:r>
              <a:rPr lang="en-US" altLang="en-US" sz="3600" b="1">
                <a:solidFill>
                  <a:srgbClr val="FF3300"/>
                </a:solidFill>
              </a:rPr>
              <a:t>    D) US route</a:t>
            </a:r>
          </a:p>
          <a:p>
            <a:pPr eaLnBrk="1" hangingPunct="1">
              <a:lnSpc>
                <a:spcPct val="90000"/>
              </a:lnSpc>
              <a:buFontTx/>
              <a:buNone/>
            </a:pPr>
            <a:endParaRPr lang="en-US" altLang="en-US" sz="3600" b="1">
              <a:solidFill>
                <a:srgbClr val="FF3300"/>
              </a:solidFill>
            </a:endParaRPr>
          </a:p>
        </p:txBody>
      </p:sp>
      <p:pic>
        <p:nvPicPr>
          <p:cNvPr id="67587" name="Picture 3"/>
          <p:cNvPicPr>
            <a:picLocks noChangeAspect="1" noChangeArrowheads="1"/>
          </p:cNvPicPr>
          <p:nvPr/>
        </p:nvPicPr>
        <p:blipFill>
          <a:blip r:embed="rId2">
            <a:extLst>
              <a:ext uri="{28A0092B-C50C-407E-A947-70E740481C1C}">
                <a14:useLocalDpi xmlns:a14="http://schemas.microsoft.com/office/drawing/2010/main" val="0"/>
              </a:ext>
            </a:extLst>
          </a:blip>
          <a:srcRect t="20593"/>
          <a:stretch>
            <a:fillRect/>
          </a:stretch>
        </p:blipFill>
        <p:spPr bwMode="auto">
          <a:xfrm>
            <a:off x="914400" y="2286000"/>
            <a:ext cx="2895600" cy="234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88" name="Picture 4"/>
          <p:cNvPicPr>
            <a:picLocks noChangeAspect="1" noChangeArrowheads="1"/>
          </p:cNvPicPr>
          <p:nvPr/>
        </p:nvPicPr>
        <p:blipFill>
          <a:blip r:embed="rId3">
            <a:extLst>
              <a:ext uri="{28A0092B-C50C-407E-A947-70E740481C1C}">
                <a14:useLocalDpi xmlns:a14="http://schemas.microsoft.com/office/drawing/2010/main" val="0"/>
              </a:ext>
            </a:extLst>
          </a:blip>
          <a:srcRect b="77690"/>
          <a:stretch>
            <a:fillRect/>
          </a:stretch>
        </p:blipFill>
        <p:spPr bwMode="auto">
          <a:xfrm>
            <a:off x="914400" y="1541463"/>
            <a:ext cx="28956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89" name="Rectangle 5"/>
          <p:cNvSpPr>
            <a:spLocks noChangeArrowheads="1"/>
          </p:cNvSpPr>
          <p:nvPr/>
        </p:nvSpPr>
        <p:spPr bwMode="auto">
          <a:xfrm>
            <a:off x="2438400" y="3871913"/>
            <a:ext cx="604838" cy="9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2400"/>
          </a:p>
        </p:txBody>
      </p:sp>
      <p:sp>
        <p:nvSpPr>
          <p:cNvPr id="67590" name="Rectangle 6"/>
          <p:cNvSpPr>
            <a:spLocks noChangeArrowheads="1"/>
          </p:cNvSpPr>
          <p:nvPr/>
        </p:nvSpPr>
        <p:spPr bwMode="auto">
          <a:xfrm>
            <a:off x="990600" y="2209800"/>
            <a:ext cx="27432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67589">
                                            <p:txEl>
                                              <p:pRg st="0" end="0"/>
                                            </p:txEl>
                                          </p:spTgt>
                                        </p:tgtEl>
                                        <p:attrNameLst>
                                          <p:attrName>style.visibility</p:attrName>
                                        </p:attrNameLst>
                                      </p:cBhvr>
                                      <p:to>
                                        <p:strVal val="visible"/>
                                      </p:to>
                                    </p:set>
                                    <p:animEffect transition="in" filter="dissolve">
                                      <p:cBhvr>
                                        <p:cTn id="7" dur="500"/>
                                        <p:tgtEl>
                                          <p:spTgt spid="675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9" name="Rectangle 5"/>
          <p:cNvSpPr>
            <a:spLocks noChangeArrowheads="1"/>
          </p:cNvSpPr>
          <p:nvPr/>
        </p:nvSpPr>
        <p:spPr bwMode="auto">
          <a:xfrm>
            <a:off x="2438400" y="3871913"/>
            <a:ext cx="604838" cy="9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2400">
              <a:solidFill>
                <a:srgbClr val="000000"/>
              </a:solidFill>
            </a:endParaRPr>
          </a:p>
        </p:txBody>
      </p:sp>
      <p:sp>
        <p:nvSpPr>
          <p:cNvPr id="68611" name="Rectangle 6"/>
          <p:cNvSpPr>
            <a:spLocks noChangeArrowheads="1"/>
          </p:cNvSpPr>
          <p:nvPr/>
        </p:nvSpPr>
        <p:spPr bwMode="auto">
          <a:xfrm>
            <a:off x="990600" y="2209800"/>
            <a:ext cx="27432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solidFill>
                <a:srgbClr val="000000"/>
              </a:solidFill>
            </a:endParaRPr>
          </a:p>
        </p:txBody>
      </p:sp>
      <p:pic>
        <p:nvPicPr>
          <p:cNvPr id="68612" name="Picture 2" descr="C:\Users\LJ\AppData\Local\Microsoft\Windows\Temporary Internet Files\Content.Outlook\BCYHAC8U\20130320_164023_resized.jpg"/>
          <p:cNvPicPr>
            <a:picLocks noChangeAspect="1" noChangeArrowheads="1"/>
          </p:cNvPicPr>
          <p:nvPr/>
        </p:nvPicPr>
        <p:blipFill>
          <a:blip r:embed="rId2">
            <a:extLst>
              <a:ext uri="{28A0092B-C50C-407E-A947-70E740481C1C}">
                <a14:useLocalDpi xmlns:a14="http://schemas.microsoft.com/office/drawing/2010/main" val="0"/>
              </a:ext>
            </a:extLst>
          </a:blip>
          <a:srcRect l="32594" t="11945" r="8334" b="35695"/>
          <a:stretch>
            <a:fillRect/>
          </a:stretch>
        </p:blipFill>
        <p:spPr bwMode="auto">
          <a:xfrm>
            <a:off x="457200" y="584200"/>
            <a:ext cx="8305800"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67589">
                                            <p:txEl>
                                              <p:pRg st="0" end="0"/>
                                            </p:txEl>
                                          </p:spTgt>
                                        </p:tgtEl>
                                        <p:attrNameLst>
                                          <p:attrName>style.visibility</p:attrName>
                                        </p:attrNameLst>
                                      </p:cBhvr>
                                      <p:to>
                                        <p:strVal val="visible"/>
                                      </p:to>
                                    </p:set>
                                    <p:animEffect transition="in" filter="dissolve">
                                      <p:cBhvr>
                                        <p:cTn id="7" dur="500"/>
                                        <p:tgtEl>
                                          <p:spTgt spid="675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9634" name="Picture 5"/>
          <p:cNvPicPr>
            <a:picLocks noChangeAspect="1" noChangeArrowheads="1"/>
          </p:cNvPicPr>
          <p:nvPr/>
        </p:nvPicPr>
        <p:blipFill>
          <a:blip r:embed="rId2" cstate="print">
            <a:lum bright="18000"/>
            <a:extLst>
              <a:ext uri="{28A0092B-C50C-407E-A947-70E740481C1C}">
                <a14:useLocalDpi xmlns:a14="http://schemas.microsoft.com/office/drawing/2010/main" val="0"/>
              </a:ext>
            </a:extLst>
          </a:blip>
          <a:srcRect/>
          <a:stretch>
            <a:fillRect/>
          </a:stretch>
        </p:blipFill>
        <p:spPr bwMode="auto">
          <a:xfrm>
            <a:off x="762000" y="1676400"/>
            <a:ext cx="3200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5" name="Rectangle 7"/>
          <p:cNvSpPr>
            <a:spLocks noChangeArrowheads="1"/>
          </p:cNvSpPr>
          <p:nvPr/>
        </p:nvSpPr>
        <p:spPr bwMode="auto">
          <a:xfrm>
            <a:off x="4038600" y="1219200"/>
            <a:ext cx="4800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3600" b="1">
                <a:solidFill>
                  <a:srgbClr val="FF3300"/>
                </a:solidFill>
              </a:rPr>
              <a:t>    A) County route</a:t>
            </a:r>
          </a:p>
          <a:p>
            <a:pPr eaLnBrk="1" hangingPunct="1">
              <a:lnSpc>
                <a:spcPct val="90000"/>
              </a:lnSpc>
              <a:buFontTx/>
              <a:buNone/>
            </a:pPr>
            <a:endParaRPr lang="en-US" altLang="en-US" sz="3600" b="1">
              <a:solidFill>
                <a:srgbClr val="FF3300"/>
              </a:solidFill>
            </a:endParaRPr>
          </a:p>
          <a:p>
            <a:pPr eaLnBrk="1" hangingPunct="1">
              <a:lnSpc>
                <a:spcPct val="90000"/>
              </a:lnSpc>
              <a:buFontTx/>
              <a:buNone/>
            </a:pPr>
            <a:r>
              <a:rPr lang="en-US" altLang="en-US" sz="3600" b="1">
                <a:solidFill>
                  <a:srgbClr val="FF3300"/>
                </a:solidFill>
              </a:rPr>
              <a:t>    B) State route</a:t>
            </a:r>
          </a:p>
          <a:p>
            <a:pPr eaLnBrk="1" hangingPunct="1">
              <a:lnSpc>
                <a:spcPct val="90000"/>
              </a:lnSpc>
              <a:buFontTx/>
              <a:buNone/>
            </a:pPr>
            <a:endParaRPr lang="en-US" altLang="en-US" sz="3600" b="1">
              <a:solidFill>
                <a:srgbClr val="FF3300"/>
              </a:solidFill>
            </a:endParaRPr>
          </a:p>
          <a:p>
            <a:pPr eaLnBrk="1" hangingPunct="1">
              <a:lnSpc>
                <a:spcPct val="90000"/>
              </a:lnSpc>
              <a:buFontTx/>
              <a:buNone/>
            </a:pPr>
            <a:r>
              <a:rPr lang="en-US" altLang="en-US" sz="3600" b="1">
                <a:solidFill>
                  <a:srgbClr val="FF3300"/>
                </a:solidFill>
              </a:rPr>
              <a:t>    C) Interstate route</a:t>
            </a:r>
          </a:p>
          <a:p>
            <a:pPr eaLnBrk="1" hangingPunct="1">
              <a:lnSpc>
                <a:spcPct val="90000"/>
              </a:lnSpc>
              <a:buFontTx/>
              <a:buNone/>
            </a:pPr>
            <a:endParaRPr lang="en-US" altLang="en-US" sz="3600" b="1">
              <a:solidFill>
                <a:srgbClr val="FF3300"/>
              </a:solidFill>
            </a:endParaRPr>
          </a:p>
          <a:p>
            <a:pPr eaLnBrk="1" hangingPunct="1">
              <a:lnSpc>
                <a:spcPct val="90000"/>
              </a:lnSpc>
              <a:buFontTx/>
              <a:buNone/>
            </a:pPr>
            <a:r>
              <a:rPr lang="en-US" altLang="en-US" sz="3600" b="1">
                <a:solidFill>
                  <a:srgbClr val="FF3300"/>
                </a:solidFill>
              </a:rPr>
              <a:t>    D) US route</a:t>
            </a:r>
          </a:p>
          <a:p>
            <a:pPr eaLnBrk="1" hangingPunct="1">
              <a:lnSpc>
                <a:spcPct val="90000"/>
              </a:lnSpc>
              <a:buFontTx/>
              <a:buNone/>
            </a:pPr>
            <a:endParaRPr lang="en-US" altLang="en-US" sz="3600" b="1">
              <a:solidFill>
                <a:srgbClr val="FF3300"/>
              </a:solidFill>
            </a:endParaRPr>
          </a:p>
        </p:txBody>
      </p:sp>
      <p:sp>
        <p:nvSpPr>
          <p:cNvPr id="69636" name="Freeform 8"/>
          <p:cNvSpPr>
            <a:spLocks/>
          </p:cNvSpPr>
          <p:nvPr/>
        </p:nvSpPr>
        <p:spPr bwMode="auto">
          <a:xfrm>
            <a:off x="1206500" y="2366963"/>
            <a:ext cx="2220913" cy="1816100"/>
          </a:xfrm>
          <a:custGeom>
            <a:avLst/>
            <a:gdLst>
              <a:gd name="T0" fmla="*/ 2147483647 w 1399"/>
              <a:gd name="T1" fmla="*/ 0 h 1144"/>
              <a:gd name="T2" fmla="*/ 2147483647 w 1399"/>
              <a:gd name="T3" fmla="*/ 2147483647 h 1144"/>
              <a:gd name="T4" fmla="*/ 2147483647 w 1399"/>
              <a:gd name="T5" fmla="*/ 2147483647 h 1144"/>
              <a:gd name="T6" fmla="*/ 2147483647 w 1399"/>
              <a:gd name="T7" fmla="*/ 2147483647 h 1144"/>
              <a:gd name="T8" fmla="*/ 2147483647 w 1399"/>
              <a:gd name="T9" fmla="*/ 2147483647 h 1144"/>
              <a:gd name="T10" fmla="*/ 2147483647 w 1399"/>
              <a:gd name="T11" fmla="*/ 2147483647 h 1144"/>
              <a:gd name="T12" fmla="*/ 2147483647 w 1399"/>
              <a:gd name="T13" fmla="*/ 2147483647 h 1144"/>
              <a:gd name="T14" fmla="*/ 2147483647 w 1399"/>
              <a:gd name="T15" fmla="*/ 2147483647 h 1144"/>
              <a:gd name="T16" fmla="*/ 2147483647 w 1399"/>
              <a:gd name="T17" fmla="*/ 2147483647 h 1144"/>
              <a:gd name="T18" fmla="*/ 2147483647 w 1399"/>
              <a:gd name="T19" fmla="*/ 2147483647 h 1144"/>
              <a:gd name="T20" fmla="*/ 2147483647 w 1399"/>
              <a:gd name="T21" fmla="*/ 2147483647 h 1144"/>
              <a:gd name="T22" fmla="*/ 2147483647 w 1399"/>
              <a:gd name="T23" fmla="*/ 2147483647 h 1144"/>
              <a:gd name="T24" fmla="*/ 2147483647 w 1399"/>
              <a:gd name="T25" fmla="*/ 2147483647 h 1144"/>
              <a:gd name="T26" fmla="*/ 2147483647 w 1399"/>
              <a:gd name="T27" fmla="*/ 2147483647 h 1144"/>
              <a:gd name="T28" fmla="*/ 2147483647 w 1399"/>
              <a:gd name="T29" fmla="*/ 2147483647 h 1144"/>
              <a:gd name="T30" fmla="*/ 2147483647 w 1399"/>
              <a:gd name="T31" fmla="*/ 2147483647 h 1144"/>
              <a:gd name="T32" fmla="*/ 2147483647 w 1399"/>
              <a:gd name="T33" fmla="*/ 2147483647 h 1144"/>
              <a:gd name="T34" fmla="*/ 2147483647 w 1399"/>
              <a:gd name="T35" fmla="*/ 2147483647 h 1144"/>
              <a:gd name="T36" fmla="*/ 2147483647 w 1399"/>
              <a:gd name="T37" fmla="*/ 2147483647 h 1144"/>
              <a:gd name="T38" fmla="*/ 2147483647 w 1399"/>
              <a:gd name="T39" fmla="*/ 2147483647 h 1144"/>
              <a:gd name="T40" fmla="*/ 2147483647 w 1399"/>
              <a:gd name="T41" fmla="*/ 2147483647 h 1144"/>
              <a:gd name="T42" fmla="*/ 2147483647 w 1399"/>
              <a:gd name="T43" fmla="*/ 2147483647 h 1144"/>
              <a:gd name="T44" fmla="*/ 2147483647 w 1399"/>
              <a:gd name="T45" fmla="*/ 2147483647 h 1144"/>
              <a:gd name="T46" fmla="*/ 2147483647 w 1399"/>
              <a:gd name="T47" fmla="*/ 2147483647 h 1144"/>
              <a:gd name="T48" fmla="*/ 2147483647 w 1399"/>
              <a:gd name="T49" fmla="*/ 0 h 1144"/>
              <a:gd name="T50" fmla="*/ 2147483647 w 1399"/>
              <a:gd name="T51" fmla="*/ 0 h 1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99" h="1144">
                <a:moveTo>
                  <a:pt x="381" y="0"/>
                </a:moveTo>
                <a:cubicBezTo>
                  <a:pt x="351" y="7"/>
                  <a:pt x="316" y="4"/>
                  <a:pt x="290" y="22"/>
                </a:cubicBezTo>
                <a:cubicBezTo>
                  <a:pt x="209" y="78"/>
                  <a:pt x="247" y="56"/>
                  <a:pt x="177" y="90"/>
                </a:cubicBezTo>
                <a:cubicBezTo>
                  <a:pt x="161" y="115"/>
                  <a:pt x="136" y="132"/>
                  <a:pt x="121" y="158"/>
                </a:cubicBezTo>
                <a:cubicBezTo>
                  <a:pt x="113" y="171"/>
                  <a:pt x="114" y="188"/>
                  <a:pt x="110" y="203"/>
                </a:cubicBezTo>
                <a:cubicBezTo>
                  <a:pt x="90" y="268"/>
                  <a:pt x="69" y="329"/>
                  <a:pt x="53" y="395"/>
                </a:cubicBezTo>
                <a:cubicBezTo>
                  <a:pt x="39" y="451"/>
                  <a:pt x="19" y="565"/>
                  <a:pt x="19" y="565"/>
                </a:cubicBezTo>
                <a:cubicBezTo>
                  <a:pt x="10" y="769"/>
                  <a:pt x="0" y="814"/>
                  <a:pt x="19" y="1005"/>
                </a:cubicBezTo>
                <a:cubicBezTo>
                  <a:pt x="20" y="1017"/>
                  <a:pt x="23" y="1031"/>
                  <a:pt x="31" y="1039"/>
                </a:cubicBezTo>
                <a:cubicBezTo>
                  <a:pt x="60" y="1068"/>
                  <a:pt x="93" y="1095"/>
                  <a:pt x="132" y="1107"/>
                </a:cubicBezTo>
                <a:cubicBezTo>
                  <a:pt x="155" y="1114"/>
                  <a:pt x="177" y="1121"/>
                  <a:pt x="200" y="1129"/>
                </a:cubicBezTo>
                <a:cubicBezTo>
                  <a:pt x="211" y="1133"/>
                  <a:pt x="234" y="1141"/>
                  <a:pt x="234" y="1141"/>
                </a:cubicBezTo>
                <a:cubicBezTo>
                  <a:pt x="535" y="1137"/>
                  <a:pt x="836" y="1144"/>
                  <a:pt x="1137" y="1129"/>
                </a:cubicBezTo>
                <a:cubicBezTo>
                  <a:pt x="1149" y="1128"/>
                  <a:pt x="1147" y="1107"/>
                  <a:pt x="1149" y="1095"/>
                </a:cubicBezTo>
                <a:cubicBezTo>
                  <a:pt x="1155" y="1058"/>
                  <a:pt x="1157" y="1020"/>
                  <a:pt x="1160" y="982"/>
                </a:cubicBezTo>
                <a:cubicBezTo>
                  <a:pt x="1164" y="929"/>
                  <a:pt x="1166" y="877"/>
                  <a:pt x="1171" y="824"/>
                </a:cubicBezTo>
                <a:cubicBezTo>
                  <a:pt x="1174" y="794"/>
                  <a:pt x="1180" y="764"/>
                  <a:pt x="1183" y="734"/>
                </a:cubicBezTo>
                <a:cubicBezTo>
                  <a:pt x="1193" y="628"/>
                  <a:pt x="1159" y="511"/>
                  <a:pt x="1273" y="474"/>
                </a:cubicBezTo>
                <a:cubicBezTo>
                  <a:pt x="1289" y="450"/>
                  <a:pt x="1313" y="430"/>
                  <a:pt x="1329" y="406"/>
                </a:cubicBezTo>
                <a:cubicBezTo>
                  <a:pt x="1364" y="354"/>
                  <a:pt x="1386" y="235"/>
                  <a:pt x="1397" y="169"/>
                </a:cubicBezTo>
                <a:cubicBezTo>
                  <a:pt x="1393" y="135"/>
                  <a:pt x="1399" y="99"/>
                  <a:pt x="1386" y="68"/>
                </a:cubicBezTo>
                <a:cubicBezTo>
                  <a:pt x="1382" y="57"/>
                  <a:pt x="1364" y="57"/>
                  <a:pt x="1352" y="56"/>
                </a:cubicBezTo>
                <a:cubicBezTo>
                  <a:pt x="1247" y="49"/>
                  <a:pt x="1141" y="49"/>
                  <a:pt x="1036" y="45"/>
                </a:cubicBezTo>
                <a:cubicBezTo>
                  <a:pt x="946" y="42"/>
                  <a:pt x="855" y="38"/>
                  <a:pt x="765" y="34"/>
                </a:cubicBezTo>
                <a:cubicBezTo>
                  <a:pt x="692" y="23"/>
                  <a:pt x="623" y="9"/>
                  <a:pt x="550" y="0"/>
                </a:cubicBezTo>
                <a:cubicBezTo>
                  <a:pt x="364" y="11"/>
                  <a:pt x="324" y="52"/>
                  <a:pt x="381" y="0"/>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p:randomBar dir="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676400"/>
            <a:ext cx="3200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59" name="Rectangle 4"/>
          <p:cNvSpPr>
            <a:spLocks noChangeArrowheads="1"/>
          </p:cNvSpPr>
          <p:nvPr/>
        </p:nvSpPr>
        <p:spPr bwMode="auto">
          <a:xfrm>
            <a:off x="4038600" y="1219200"/>
            <a:ext cx="4800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3600" b="1">
                <a:solidFill>
                  <a:srgbClr val="FF3300"/>
                </a:solidFill>
              </a:rPr>
              <a:t>    A) County route</a:t>
            </a:r>
          </a:p>
          <a:p>
            <a:pPr eaLnBrk="1" hangingPunct="1">
              <a:lnSpc>
                <a:spcPct val="90000"/>
              </a:lnSpc>
              <a:buFontTx/>
              <a:buNone/>
            </a:pPr>
            <a:endParaRPr lang="en-US" altLang="en-US" sz="3600" b="1">
              <a:solidFill>
                <a:srgbClr val="FF3300"/>
              </a:solidFill>
            </a:endParaRPr>
          </a:p>
          <a:p>
            <a:pPr eaLnBrk="1" hangingPunct="1">
              <a:lnSpc>
                <a:spcPct val="90000"/>
              </a:lnSpc>
              <a:buFontTx/>
              <a:buNone/>
            </a:pPr>
            <a:r>
              <a:rPr lang="en-US" altLang="en-US" sz="3600" b="1">
                <a:solidFill>
                  <a:srgbClr val="FF3300"/>
                </a:solidFill>
              </a:rPr>
              <a:t>    B) State route</a:t>
            </a:r>
          </a:p>
          <a:p>
            <a:pPr eaLnBrk="1" hangingPunct="1">
              <a:lnSpc>
                <a:spcPct val="90000"/>
              </a:lnSpc>
              <a:buFontTx/>
              <a:buNone/>
            </a:pPr>
            <a:endParaRPr lang="en-US" altLang="en-US" sz="3600" b="1">
              <a:solidFill>
                <a:srgbClr val="FF3300"/>
              </a:solidFill>
            </a:endParaRPr>
          </a:p>
          <a:p>
            <a:pPr eaLnBrk="1" hangingPunct="1">
              <a:lnSpc>
                <a:spcPct val="90000"/>
              </a:lnSpc>
              <a:buFontTx/>
              <a:buNone/>
            </a:pPr>
            <a:r>
              <a:rPr lang="en-US" altLang="en-US" sz="3600" b="1">
                <a:solidFill>
                  <a:srgbClr val="FF3300"/>
                </a:solidFill>
              </a:rPr>
              <a:t>    C) Interstate route</a:t>
            </a:r>
          </a:p>
          <a:p>
            <a:pPr eaLnBrk="1" hangingPunct="1">
              <a:lnSpc>
                <a:spcPct val="90000"/>
              </a:lnSpc>
              <a:buFontTx/>
              <a:buNone/>
            </a:pPr>
            <a:endParaRPr lang="en-US" altLang="en-US" sz="3600" b="1">
              <a:solidFill>
                <a:srgbClr val="FF3300"/>
              </a:solidFill>
            </a:endParaRPr>
          </a:p>
          <a:p>
            <a:pPr eaLnBrk="1" hangingPunct="1">
              <a:lnSpc>
                <a:spcPct val="90000"/>
              </a:lnSpc>
              <a:buFontTx/>
              <a:buNone/>
            </a:pPr>
            <a:r>
              <a:rPr lang="en-US" altLang="en-US" sz="3600" b="1">
                <a:solidFill>
                  <a:srgbClr val="FF3300"/>
                </a:solidFill>
              </a:rPr>
              <a:t>    </a:t>
            </a:r>
            <a:r>
              <a:rPr lang="en-US" altLang="en-US" sz="3600" b="1">
                <a:solidFill>
                  <a:schemeClr val="accent2"/>
                </a:solidFill>
              </a:rPr>
              <a:t>D) US route</a:t>
            </a:r>
          </a:p>
          <a:p>
            <a:pPr eaLnBrk="1" hangingPunct="1">
              <a:lnSpc>
                <a:spcPct val="90000"/>
              </a:lnSpc>
              <a:buFontTx/>
              <a:buNone/>
            </a:pPr>
            <a:endParaRPr lang="en-US" altLang="en-US" sz="3600" b="1">
              <a:solidFill>
                <a:schemeClr val="accent2"/>
              </a:solidFill>
            </a:endParaRPr>
          </a:p>
        </p:txBody>
      </p:sp>
      <p:sp>
        <p:nvSpPr>
          <p:cNvPr id="68613" name="Rectangle 5"/>
          <p:cNvSpPr>
            <a:spLocks noChangeArrowheads="1"/>
          </p:cNvSpPr>
          <p:nvPr/>
        </p:nvSpPr>
        <p:spPr bwMode="auto">
          <a:xfrm>
            <a:off x="381000" y="5562600"/>
            <a:ext cx="8305800" cy="1066800"/>
          </a:xfrm>
          <a:prstGeom prst="rect">
            <a:avLst/>
          </a:prstGeom>
          <a:gradFill rotWithShape="0">
            <a:gsLst>
              <a:gs pos="0">
                <a:srgbClr val="99CCFF"/>
              </a:gs>
              <a:gs pos="50000">
                <a:schemeClr val="bg1"/>
              </a:gs>
              <a:gs pos="100000">
                <a:srgbClr val="99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3200" b="1" i="1"/>
              <a:t>Let’s now continue with an understanding </a:t>
            </a:r>
          </a:p>
          <a:p>
            <a:pPr algn="ctr">
              <a:defRPr/>
            </a:pPr>
            <a:r>
              <a:rPr lang="en-US" sz="3200" b="1" i="1"/>
              <a:t>of the various colors used on the signs</a:t>
            </a:r>
            <a:endParaRPr lang="en-US" sz="3200" b="1" i="1">
              <a:solidFill>
                <a:schemeClr val="accent1"/>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68613"/>
                                        </p:tgtEl>
                                        <p:attrNameLst>
                                          <p:attrName>style.visibility</p:attrName>
                                        </p:attrNameLst>
                                      </p:cBhvr>
                                      <p:to>
                                        <p:strVal val="visible"/>
                                      </p:to>
                                    </p:set>
                                    <p:anim calcmode="lin" valueType="num">
                                      <p:cBhvr>
                                        <p:cTn id="7" dur="500" fill="hold"/>
                                        <p:tgtEl>
                                          <p:spTgt spid="68613"/>
                                        </p:tgtEl>
                                        <p:attrNameLst>
                                          <p:attrName>ppt_w</p:attrName>
                                        </p:attrNameLst>
                                      </p:cBhvr>
                                      <p:tavLst>
                                        <p:tav tm="0">
                                          <p:val>
                                            <p:strVal val="4/3*#ppt_w"/>
                                          </p:val>
                                        </p:tav>
                                        <p:tav tm="100000">
                                          <p:val>
                                            <p:strVal val="#ppt_w"/>
                                          </p:val>
                                        </p:tav>
                                      </p:tavLst>
                                    </p:anim>
                                    <p:anim calcmode="lin" valueType="num">
                                      <p:cBhvr>
                                        <p:cTn id="8" dur="500" fill="hold"/>
                                        <p:tgtEl>
                                          <p:spTgt spid="6861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animBg="1"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ChangeArrowheads="1"/>
          </p:cNvSpPr>
          <p:nvPr/>
        </p:nvSpPr>
        <p:spPr bwMode="auto">
          <a:xfrm>
            <a:off x="152400" y="3505200"/>
            <a:ext cx="8839200" cy="305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FontTx/>
              <a:buNone/>
            </a:pPr>
            <a:r>
              <a:rPr lang="en-US" altLang="en-US" sz="2400" b="1"/>
              <a:t>    Red is used exclusively for STOP and Yield signs,         Do not enter signs, wrong way signs, for symbols on certain regulatory signs and as part of Interstate and certain State route signs.</a:t>
            </a:r>
          </a:p>
        </p:txBody>
      </p:sp>
      <p:sp>
        <p:nvSpPr>
          <p:cNvPr id="71683" name="Rectangle 6"/>
          <p:cNvSpPr>
            <a:spLocks noChangeArrowheads="1"/>
          </p:cNvSpPr>
          <p:nvPr/>
        </p:nvSpPr>
        <p:spPr bwMode="auto">
          <a:xfrm>
            <a:off x="0" y="0"/>
            <a:ext cx="9144000" cy="33528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71684" name="Rectangle 9"/>
          <p:cNvSpPr>
            <a:spLocks noChangeArrowheads="1"/>
          </p:cNvSpPr>
          <p:nvPr/>
        </p:nvSpPr>
        <p:spPr bwMode="auto">
          <a:xfrm>
            <a:off x="685800" y="5334000"/>
            <a:ext cx="2971800" cy="1219200"/>
          </a:xfrm>
          <a:prstGeom prst="rect">
            <a:avLst/>
          </a:prstGeom>
          <a:solidFill>
            <a:srgbClr val="FF3300"/>
          </a:solidFill>
          <a:ln w="762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b="1">
                <a:solidFill>
                  <a:schemeClr val="bg1"/>
                </a:solidFill>
              </a:rPr>
              <a:t>W R O N G</a:t>
            </a:r>
          </a:p>
          <a:p>
            <a:pPr algn="ctr" eaLnBrk="1" hangingPunct="1">
              <a:spcBef>
                <a:spcPct val="0"/>
              </a:spcBef>
              <a:buFontTx/>
              <a:buNone/>
            </a:pPr>
            <a:r>
              <a:rPr lang="en-US" altLang="en-US" sz="2800" b="1">
                <a:solidFill>
                  <a:schemeClr val="bg1"/>
                </a:solidFill>
              </a:rPr>
              <a:t>W A Y</a:t>
            </a:r>
          </a:p>
        </p:txBody>
      </p:sp>
      <p:sp>
        <p:nvSpPr>
          <p:cNvPr id="71685" name="Rectangle 11"/>
          <p:cNvSpPr>
            <a:spLocks noChangeArrowheads="1"/>
          </p:cNvSpPr>
          <p:nvPr/>
        </p:nvSpPr>
        <p:spPr bwMode="auto">
          <a:xfrm>
            <a:off x="1219200" y="2438400"/>
            <a:ext cx="1295400" cy="609600"/>
          </a:xfrm>
          <a:prstGeom prst="rect">
            <a:avLst/>
          </a:prstGeom>
          <a:solidFill>
            <a:srgbClr val="FF3300"/>
          </a:solidFill>
          <a:ln w="762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600" b="1">
                <a:solidFill>
                  <a:schemeClr val="bg1"/>
                </a:solidFill>
              </a:rPr>
              <a:t>4 - W A Y</a:t>
            </a:r>
          </a:p>
        </p:txBody>
      </p:sp>
      <p:pic>
        <p:nvPicPr>
          <p:cNvPr id="71686" name="Picture 12"/>
          <p:cNvPicPr>
            <a:picLocks noChangeAspect="1" noChangeArrowheads="1"/>
          </p:cNvPicPr>
          <p:nvPr/>
        </p:nvPicPr>
        <p:blipFill>
          <a:blip r:embed="rId2">
            <a:extLst>
              <a:ext uri="{28A0092B-C50C-407E-A947-70E740481C1C}">
                <a14:useLocalDpi xmlns:a14="http://schemas.microsoft.com/office/drawing/2010/main" val="0"/>
              </a:ext>
            </a:extLst>
          </a:blip>
          <a:srcRect t="20593"/>
          <a:stretch>
            <a:fillRect/>
          </a:stretch>
        </p:blipFill>
        <p:spPr bwMode="auto">
          <a:xfrm>
            <a:off x="5943600" y="990600"/>
            <a:ext cx="2497138" cy="202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7" name="Picture 13"/>
          <p:cNvPicPr>
            <a:picLocks noChangeAspect="1" noChangeArrowheads="1"/>
          </p:cNvPicPr>
          <p:nvPr/>
        </p:nvPicPr>
        <p:blipFill>
          <a:blip r:embed="rId3">
            <a:extLst>
              <a:ext uri="{28A0092B-C50C-407E-A947-70E740481C1C}">
                <a14:useLocalDpi xmlns:a14="http://schemas.microsoft.com/office/drawing/2010/main" val="0"/>
              </a:ext>
            </a:extLst>
          </a:blip>
          <a:srcRect b="77690"/>
          <a:stretch>
            <a:fillRect/>
          </a:stretch>
        </p:blipFill>
        <p:spPr bwMode="auto">
          <a:xfrm>
            <a:off x="5943600" y="304800"/>
            <a:ext cx="2493963"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88" name="Rectangle 14"/>
          <p:cNvSpPr>
            <a:spLocks noChangeArrowheads="1"/>
          </p:cNvSpPr>
          <p:nvPr/>
        </p:nvSpPr>
        <p:spPr bwMode="auto">
          <a:xfrm flipV="1">
            <a:off x="6210300" y="646113"/>
            <a:ext cx="1866900" cy="192087"/>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b="1">
                <a:solidFill>
                  <a:schemeClr val="bg1"/>
                </a:solidFill>
              </a:rPr>
              <a:t>INTERSTATE</a:t>
            </a:r>
          </a:p>
        </p:txBody>
      </p:sp>
      <p:pic>
        <p:nvPicPr>
          <p:cNvPr id="71689" name="Picture 15"/>
          <p:cNvPicPr>
            <a:picLocks noChangeAspect="1" noChangeArrowheads="1"/>
          </p:cNvPicPr>
          <p:nvPr/>
        </p:nvPicPr>
        <p:blipFill>
          <a:blip r:embed="rId4" cstate="print">
            <a:lum bright="-4000"/>
            <a:extLst>
              <a:ext uri="{28A0092B-C50C-407E-A947-70E740481C1C}">
                <a14:useLocalDpi xmlns:a14="http://schemas.microsoft.com/office/drawing/2010/main" val="0"/>
              </a:ext>
            </a:extLst>
          </a:blip>
          <a:srcRect/>
          <a:stretch>
            <a:fillRect/>
          </a:stretch>
        </p:blipFill>
        <p:spPr bwMode="auto">
          <a:xfrm>
            <a:off x="914400" y="533400"/>
            <a:ext cx="1905000" cy="17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90" name="Rectangle 16"/>
          <p:cNvSpPr>
            <a:spLocks noGrp="1" noChangeArrowheads="1"/>
          </p:cNvSpPr>
          <p:nvPr>
            <p:ph type="body" sz="half" idx="1"/>
          </p:nvPr>
        </p:nvSpPr>
        <p:spPr>
          <a:xfrm>
            <a:off x="304800" y="1143000"/>
            <a:ext cx="3124200" cy="838200"/>
          </a:xfrm>
          <a:noFill/>
        </p:spPr>
        <p:txBody>
          <a:bodyPr/>
          <a:lstStyle/>
          <a:p>
            <a:pPr algn="ctr" eaLnBrk="1" hangingPunct="1">
              <a:spcBef>
                <a:spcPct val="0"/>
              </a:spcBef>
              <a:buFontTx/>
              <a:buNone/>
            </a:pPr>
            <a:r>
              <a:rPr lang="en-US" altLang="en-US" sz="4000" b="1" smtClean="0">
                <a:solidFill>
                  <a:schemeClr val="bg1"/>
                </a:solidFill>
              </a:rPr>
              <a:t>STOP</a:t>
            </a:r>
          </a:p>
        </p:txBody>
      </p:sp>
      <p:pic>
        <p:nvPicPr>
          <p:cNvPr id="71691" name="Picture 17" descr="DEO001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9000" y="838200"/>
            <a:ext cx="1905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2" name="Picture 1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7800" y="4800600"/>
            <a:ext cx="18002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93" name="Rectangle 19"/>
          <p:cNvSpPr>
            <a:spLocks noChangeArrowheads="1"/>
          </p:cNvSpPr>
          <p:nvPr/>
        </p:nvSpPr>
        <p:spPr bwMode="auto">
          <a:xfrm>
            <a:off x="5562600" y="5029200"/>
            <a:ext cx="1295400" cy="609600"/>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762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b="1">
                <a:solidFill>
                  <a:schemeClr val="bg1"/>
                </a:solidFill>
              </a:rPr>
              <a:t>DO NOT</a:t>
            </a:r>
          </a:p>
        </p:txBody>
      </p:sp>
      <p:sp>
        <p:nvSpPr>
          <p:cNvPr id="71694" name="Rectangle 20"/>
          <p:cNvSpPr>
            <a:spLocks noChangeArrowheads="1"/>
          </p:cNvSpPr>
          <p:nvPr/>
        </p:nvSpPr>
        <p:spPr bwMode="auto">
          <a:xfrm>
            <a:off x="5562600" y="5867400"/>
            <a:ext cx="1295400" cy="609600"/>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762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b="1">
                <a:solidFill>
                  <a:schemeClr val="bg1"/>
                </a:solidFill>
              </a:rPr>
              <a:t>ENTER</a:t>
            </a:r>
          </a:p>
        </p:txBody>
      </p:sp>
      <p:sp>
        <p:nvSpPr>
          <p:cNvPr id="71695" name="Rectangle 21"/>
          <p:cNvSpPr>
            <a:spLocks noChangeArrowheads="1"/>
          </p:cNvSpPr>
          <p:nvPr/>
        </p:nvSpPr>
        <p:spPr bwMode="auto">
          <a:xfrm flipV="1">
            <a:off x="6096000" y="990600"/>
            <a:ext cx="2286000" cy="746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b="1"/>
          </a:p>
        </p:txBody>
      </p:sp>
      <p:sp>
        <p:nvSpPr>
          <p:cNvPr id="71696" name="Rectangle 22"/>
          <p:cNvSpPr>
            <a:spLocks noGrp="1" noChangeArrowheads="1"/>
          </p:cNvSpPr>
          <p:nvPr>
            <p:ph type="title"/>
          </p:nvPr>
        </p:nvSpPr>
        <p:spPr>
          <a:xfrm>
            <a:off x="762000" y="2514600"/>
            <a:ext cx="7772400" cy="762000"/>
          </a:xfrm>
          <a:noFill/>
        </p:spPr>
        <p:txBody>
          <a:bodyPr/>
          <a:lstStyle/>
          <a:p>
            <a:pPr eaLnBrk="1" hangingPunct="1"/>
            <a:r>
              <a:rPr lang="en-US" altLang="en-US" sz="2800" b="1" smtClean="0"/>
              <a:t>RED COLOR SIGNS</a:t>
            </a:r>
          </a:p>
        </p:txBody>
      </p:sp>
    </p:spTree>
  </p:cSld>
  <p:clrMapOvr>
    <a:masterClrMapping/>
  </p:clrMapOvr>
  <p:transition spd="slow">
    <p:randomBar dir="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152400" y="3505200"/>
            <a:ext cx="8839200" cy="305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FontTx/>
              <a:buNone/>
            </a:pPr>
            <a:r>
              <a:rPr lang="en-US" altLang="en-US" sz="2400" b="1"/>
              <a:t>    A red circle with a red line through it is also used to denote that something is not permitted. The picture inside the circle shows what you cannot do.</a:t>
            </a:r>
          </a:p>
        </p:txBody>
      </p:sp>
      <p:sp>
        <p:nvSpPr>
          <p:cNvPr id="72707" name="Rectangle 3"/>
          <p:cNvSpPr>
            <a:spLocks noChangeArrowheads="1"/>
          </p:cNvSpPr>
          <p:nvPr/>
        </p:nvSpPr>
        <p:spPr bwMode="auto">
          <a:xfrm>
            <a:off x="0" y="0"/>
            <a:ext cx="9144000" cy="33528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pic>
        <p:nvPicPr>
          <p:cNvPr id="72708"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228600"/>
            <a:ext cx="3048000" cy="304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75" name="Picture 19"/>
          <p:cNvPicPr>
            <a:picLocks noChangeAspect="1" noChangeArrowheads="1"/>
          </p:cNvPicPr>
          <p:nvPr/>
        </p:nvPicPr>
        <p:blipFill>
          <a:blip r:embed="rId3" cstate="print">
            <a:lum bright="-6000"/>
            <a:extLst>
              <a:ext uri="{28A0092B-C50C-407E-A947-70E740481C1C}">
                <a14:useLocalDpi xmlns:a14="http://schemas.microsoft.com/office/drawing/2010/main" val="0"/>
              </a:ext>
            </a:extLst>
          </a:blip>
          <a:srcRect/>
          <a:stretch>
            <a:fillRect/>
          </a:stretch>
        </p:blipFill>
        <p:spPr bwMode="auto">
          <a:xfrm>
            <a:off x="3657600" y="4648200"/>
            <a:ext cx="160020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83" name="Picture 27" descr="no_bicyc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8768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84" name="Picture 28" descr="no_lefttur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914400"/>
            <a:ext cx="1731963"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85" name="Picture 29" descr="no_pedestria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4876800"/>
            <a:ext cx="1503363"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86" name="Picture 30" descr="no_utur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838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87" name="Rectangle 31"/>
          <p:cNvSpPr>
            <a:spLocks noChangeArrowheads="1"/>
          </p:cNvSpPr>
          <p:nvPr/>
        </p:nvSpPr>
        <p:spPr bwMode="auto">
          <a:xfrm>
            <a:off x="2514600" y="6172200"/>
            <a:ext cx="4038600" cy="457200"/>
          </a:xfrm>
          <a:prstGeom prst="rect">
            <a:avLst/>
          </a:prstGeom>
          <a:gradFill rotWithShape="0">
            <a:gsLst>
              <a:gs pos="0">
                <a:srgbClr val="6699FF"/>
              </a:gs>
              <a:gs pos="50000">
                <a:schemeClr val="bg1"/>
              </a:gs>
              <a:gs pos="100000">
                <a:srgbClr val="6699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800" b="1"/>
              <a:t>No Parking signs must be obeyed</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3000"/>
                                  </p:stCondLst>
                                  <p:childTnLst>
                                    <p:set>
                                      <p:cBhvr>
                                        <p:cTn id="6" dur="1" fill="hold">
                                          <p:stCondLst>
                                            <p:cond delay="0"/>
                                          </p:stCondLst>
                                        </p:cTn>
                                        <p:tgtEl>
                                          <p:spTgt spid="70675"/>
                                        </p:tgtEl>
                                        <p:attrNameLst>
                                          <p:attrName>style.visibility</p:attrName>
                                        </p:attrNameLst>
                                      </p:cBhvr>
                                      <p:to>
                                        <p:strVal val="visible"/>
                                      </p:to>
                                    </p:set>
                                    <p:animEffect transition="in" filter="dissolve">
                                      <p:cBhvr>
                                        <p:cTn id="7" dur="500"/>
                                        <p:tgtEl>
                                          <p:spTgt spid="70675"/>
                                        </p:tgtEl>
                                      </p:cBhvr>
                                    </p:animEffect>
                                  </p:childTnLst>
                                </p:cTn>
                              </p:par>
                            </p:childTnLst>
                          </p:cTn>
                        </p:par>
                        <p:par>
                          <p:cTn id="8" fill="hold" nodeType="afterGroup">
                            <p:stCondLst>
                              <p:cond delay="3500"/>
                            </p:stCondLst>
                            <p:childTnLst>
                              <p:par>
                                <p:cTn id="9" presetID="9" presetClass="entr" presetSubtype="0" fill="hold" nodeType="afterEffect">
                                  <p:stCondLst>
                                    <p:cond delay="2000"/>
                                  </p:stCondLst>
                                  <p:childTnLst>
                                    <p:set>
                                      <p:cBhvr>
                                        <p:cTn id="10" dur="1" fill="hold">
                                          <p:stCondLst>
                                            <p:cond delay="0"/>
                                          </p:stCondLst>
                                        </p:cTn>
                                        <p:tgtEl>
                                          <p:spTgt spid="70683"/>
                                        </p:tgtEl>
                                        <p:attrNameLst>
                                          <p:attrName>style.visibility</p:attrName>
                                        </p:attrNameLst>
                                      </p:cBhvr>
                                      <p:to>
                                        <p:strVal val="visible"/>
                                      </p:to>
                                    </p:set>
                                    <p:animEffect transition="in" filter="dissolve">
                                      <p:cBhvr>
                                        <p:cTn id="11" dur="500"/>
                                        <p:tgtEl>
                                          <p:spTgt spid="70683"/>
                                        </p:tgtEl>
                                      </p:cBhvr>
                                    </p:animEffect>
                                  </p:childTnLst>
                                </p:cTn>
                              </p:par>
                            </p:childTnLst>
                          </p:cTn>
                        </p:par>
                        <p:par>
                          <p:cTn id="12" fill="hold" nodeType="afterGroup">
                            <p:stCondLst>
                              <p:cond delay="6000"/>
                            </p:stCondLst>
                            <p:childTnLst>
                              <p:par>
                                <p:cTn id="13" presetID="9" presetClass="entr" presetSubtype="0" fill="hold" nodeType="afterEffect">
                                  <p:stCondLst>
                                    <p:cond delay="0"/>
                                  </p:stCondLst>
                                  <p:childTnLst>
                                    <p:set>
                                      <p:cBhvr>
                                        <p:cTn id="14" dur="1" fill="hold">
                                          <p:stCondLst>
                                            <p:cond delay="0"/>
                                          </p:stCondLst>
                                        </p:cTn>
                                        <p:tgtEl>
                                          <p:spTgt spid="70686"/>
                                        </p:tgtEl>
                                        <p:attrNameLst>
                                          <p:attrName>style.visibility</p:attrName>
                                        </p:attrNameLst>
                                      </p:cBhvr>
                                      <p:to>
                                        <p:strVal val="visible"/>
                                      </p:to>
                                    </p:set>
                                    <p:animEffect transition="in" filter="dissolve">
                                      <p:cBhvr>
                                        <p:cTn id="15" dur="500"/>
                                        <p:tgtEl>
                                          <p:spTgt spid="70686"/>
                                        </p:tgtEl>
                                      </p:cBhvr>
                                    </p:animEffect>
                                  </p:childTnLst>
                                </p:cTn>
                              </p:par>
                            </p:childTnLst>
                          </p:cTn>
                        </p:par>
                        <p:par>
                          <p:cTn id="16" fill="hold" nodeType="afterGroup">
                            <p:stCondLst>
                              <p:cond delay="6500"/>
                            </p:stCondLst>
                            <p:childTnLst>
                              <p:par>
                                <p:cTn id="17" presetID="9" presetClass="entr" presetSubtype="0" fill="hold" nodeType="afterEffect">
                                  <p:stCondLst>
                                    <p:cond delay="0"/>
                                  </p:stCondLst>
                                  <p:childTnLst>
                                    <p:set>
                                      <p:cBhvr>
                                        <p:cTn id="18" dur="1" fill="hold">
                                          <p:stCondLst>
                                            <p:cond delay="0"/>
                                          </p:stCondLst>
                                        </p:cTn>
                                        <p:tgtEl>
                                          <p:spTgt spid="70685"/>
                                        </p:tgtEl>
                                        <p:attrNameLst>
                                          <p:attrName>style.visibility</p:attrName>
                                        </p:attrNameLst>
                                      </p:cBhvr>
                                      <p:to>
                                        <p:strVal val="visible"/>
                                      </p:to>
                                    </p:set>
                                    <p:animEffect transition="in" filter="dissolve">
                                      <p:cBhvr>
                                        <p:cTn id="19" dur="500"/>
                                        <p:tgtEl>
                                          <p:spTgt spid="70685"/>
                                        </p:tgtEl>
                                      </p:cBhvr>
                                    </p:animEffect>
                                  </p:childTnLst>
                                </p:cTn>
                              </p:par>
                            </p:childTnLst>
                          </p:cTn>
                        </p:par>
                        <p:par>
                          <p:cTn id="20" fill="hold" nodeType="afterGroup">
                            <p:stCondLst>
                              <p:cond delay="7000"/>
                            </p:stCondLst>
                            <p:childTnLst>
                              <p:par>
                                <p:cTn id="21" presetID="9" presetClass="entr" presetSubtype="0" fill="hold" nodeType="afterEffect">
                                  <p:stCondLst>
                                    <p:cond delay="0"/>
                                  </p:stCondLst>
                                  <p:childTnLst>
                                    <p:set>
                                      <p:cBhvr>
                                        <p:cTn id="22" dur="1" fill="hold">
                                          <p:stCondLst>
                                            <p:cond delay="0"/>
                                          </p:stCondLst>
                                        </p:cTn>
                                        <p:tgtEl>
                                          <p:spTgt spid="70684"/>
                                        </p:tgtEl>
                                        <p:attrNameLst>
                                          <p:attrName>style.visibility</p:attrName>
                                        </p:attrNameLst>
                                      </p:cBhvr>
                                      <p:to>
                                        <p:strVal val="visible"/>
                                      </p:to>
                                    </p:set>
                                    <p:animEffect transition="in" filter="dissolve">
                                      <p:cBhvr>
                                        <p:cTn id="23" dur="500"/>
                                        <p:tgtEl>
                                          <p:spTgt spid="70684"/>
                                        </p:tgtEl>
                                      </p:cBhvr>
                                    </p:animEffect>
                                  </p:childTnLst>
                                </p:cTn>
                              </p:par>
                            </p:childTnLst>
                          </p:cTn>
                        </p:par>
                        <p:par>
                          <p:cTn id="24" fill="hold" nodeType="afterGroup">
                            <p:stCondLst>
                              <p:cond delay="7500"/>
                            </p:stCondLst>
                            <p:childTnLst>
                              <p:par>
                                <p:cTn id="25" presetID="9" presetClass="entr" presetSubtype="0" fill="hold" grpId="0" nodeType="afterEffect">
                                  <p:stCondLst>
                                    <p:cond delay="2000"/>
                                  </p:stCondLst>
                                  <p:childTnLst>
                                    <p:set>
                                      <p:cBhvr>
                                        <p:cTn id="26" dur="1" fill="hold">
                                          <p:stCondLst>
                                            <p:cond delay="0"/>
                                          </p:stCondLst>
                                        </p:cTn>
                                        <p:tgtEl>
                                          <p:spTgt spid="70687"/>
                                        </p:tgtEl>
                                        <p:attrNameLst>
                                          <p:attrName>style.visibility</p:attrName>
                                        </p:attrNameLst>
                                      </p:cBhvr>
                                      <p:to>
                                        <p:strVal val="visible"/>
                                      </p:to>
                                    </p:set>
                                    <p:animEffect transition="in" filter="dissolve">
                                      <p:cBhvr>
                                        <p:cTn id="27" dur="500"/>
                                        <p:tgtEl>
                                          <p:spTgt spid="70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87" grpId="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C:\Users\LJ\AppData\Local\Microsoft\Windows\Temporary Internet Files\Content.Outlook\BCYHAC8U\photo.JPG"/>
          <p:cNvPicPr>
            <a:picLocks noChangeAspect="1" noChangeArrowheads="1"/>
          </p:cNvPicPr>
          <p:nvPr/>
        </p:nvPicPr>
        <p:blipFill>
          <a:blip r:embed="rId2">
            <a:extLst>
              <a:ext uri="{28A0092B-C50C-407E-A947-70E740481C1C}">
                <a14:useLocalDpi xmlns:a14="http://schemas.microsoft.com/office/drawing/2010/main" val="0"/>
              </a:ext>
            </a:extLst>
          </a:blip>
          <a:srcRect t="9206" b="30705"/>
          <a:stretch>
            <a:fillRect/>
          </a:stretch>
        </p:blipFill>
        <p:spPr bwMode="auto">
          <a:xfrm>
            <a:off x="-76200" y="-257175"/>
            <a:ext cx="9220200" cy="738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itle 1"/>
          <p:cNvSpPr>
            <a:spLocks noGrp="1"/>
          </p:cNvSpPr>
          <p:nvPr>
            <p:ph type="title"/>
          </p:nvPr>
        </p:nvSpPr>
        <p:spPr>
          <a:xfrm>
            <a:off x="1371600" y="228600"/>
            <a:ext cx="6324600" cy="2971800"/>
          </a:xfrm>
        </p:spPr>
        <p:txBody>
          <a:bodyPr/>
          <a:lstStyle/>
          <a:p>
            <a:r>
              <a:rPr lang="en-US" altLang="en-US" sz="3600" smtClean="0"/>
              <a:t>Also be aware that a prohibiting sign may light up</a:t>
            </a:r>
          </a:p>
        </p:txBody>
      </p:sp>
      <p:pic>
        <p:nvPicPr>
          <p:cNvPr id="6" name="Picture 28" descr="no_lefttu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0363" y="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3581400" y="2895600"/>
            <a:ext cx="762000" cy="6858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3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4000"/>
                            </p:stCondLst>
                            <p:childTnLst>
                              <p:par>
                                <p:cTn id="9" presetID="10" presetClass="entr" presetSubtype="0" fill="hold"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P10005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Rectangle 3"/>
          <p:cNvSpPr>
            <a:spLocks noGrp="1" noChangeArrowheads="1"/>
          </p:cNvSpPr>
          <p:nvPr>
            <p:ph type="body" idx="1"/>
          </p:nvPr>
        </p:nvSpPr>
        <p:spPr>
          <a:xfrm>
            <a:off x="0" y="5334000"/>
            <a:ext cx="8839200" cy="1143000"/>
          </a:xfrm>
        </p:spPr>
        <p:txBody>
          <a:bodyPr/>
          <a:lstStyle/>
          <a:p>
            <a:pPr eaLnBrk="1" hangingPunct="1">
              <a:lnSpc>
                <a:spcPct val="90000"/>
              </a:lnSpc>
              <a:buFontTx/>
              <a:buNone/>
            </a:pPr>
            <a:r>
              <a:rPr lang="en-US" altLang="en-US" sz="2800" b="1" smtClean="0"/>
              <a:t>   What 2 things is this regulatory </a:t>
            </a:r>
          </a:p>
          <a:p>
            <a:pPr eaLnBrk="1" hangingPunct="1">
              <a:lnSpc>
                <a:spcPct val="70000"/>
              </a:lnSpc>
              <a:buFontTx/>
              <a:buNone/>
            </a:pPr>
            <a:r>
              <a:rPr lang="en-US" altLang="en-US" sz="2800" b="1" smtClean="0"/>
              <a:t>                sign telling you?</a:t>
            </a:r>
          </a:p>
          <a:p>
            <a:pPr eaLnBrk="1" hangingPunct="1">
              <a:lnSpc>
                <a:spcPct val="90000"/>
              </a:lnSpc>
              <a:buFontTx/>
              <a:buNone/>
            </a:pPr>
            <a:r>
              <a:rPr lang="en-US" altLang="en-US" sz="2800" b="1" smtClean="0"/>
              <a:t>   </a:t>
            </a:r>
            <a:endParaRPr lang="en-US" altLang="en-US" sz="2800" b="1" smtClean="0">
              <a:solidFill>
                <a:srgbClr val="FFFF00"/>
              </a:solidFill>
            </a:endParaRPr>
          </a:p>
        </p:txBody>
      </p:sp>
      <p:sp>
        <p:nvSpPr>
          <p:cNvPr id="74756" name="Line 5"/>
          <p:cNvSpPr>
            <a:spLocks noChangeShapeType="1"/>
          </p:cNvSpPr>
          <p:nvPr/>
        </p:nvSpPr>
        <p:spPr bwMode="auto">
          <a:xfrm flipV="1">
            <a:off x="3048000" y="2667000"/>
            <a:ext cx="3048000" cy="2743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0" name="Rectangle 6"/>
          <p:cNvSpPr>
            <a:spLocks noChangeArrowheads="1"/>
          </p:cNvSpPr>
          <p:nvPr/>
        </p:nvSpPr>
        <p:spPr bwMode="auto">
          <a:xfrm>
            <a:off x="0" y="0"/>
            <a:ext cx="8839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b="1"/>
              <a:t>   </a:t>
            </a:r>
          </a:p>
          <a:p>
            <a:pPr eaLnBrk="1" hangingPunct="1">
              <a:buFontTx/>
              <a:buNone/>
            </a:pPr>
            <a:r>
              <a:rPr lang="en-US" altLang="en-US" b="1"/>
              <a:t>   </a:t>
            </a:r>
            <a:r>
              <a:rPr lang="en-US" altLang="en-US" b="1">
                <a:solidFill>
                  <a:srgbClr val="FFFF00"/>
                </a:solidFill>
              </a:rPr>
              <a:t>- $500 dollar fine for littering</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230">
                                            <p:txEl>
                                              <p:pRg st="0" end="0"/>
                                            </p:txEl>
                                          </p:spTgt>
                                        </p:tgtEl>
                                        <p:attrNameLst>
                                          <p:attrName>style.visibility</p:attrName>
                                        </p:attrNameLst>
                                      </p:cBhvr>
                                      <p:to>
                                        <p:strVal val="visible"/>
                                      </p:to>
                                    </p:set>
                                    <p:animEffect transition="in" filter="wipe(left)">
                                      <p:cBhvr>
                                        <p:cTn id="7" dur="500"/>
                                        <p:tgtEl>
                                          <p:spTgt spid="522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2230">
                                            <p:txEl>
                                              <p:pRg st="1" end="1"/>
                                            </p:txEl>
                                          </p:spTgt>
                                        </p:tgtEl>
                                        <p:attrNameLst>
                                          <p:attrName>style.visibility</p:attrName>
                                        </p:attrNameLst>
                                      </p:cBhvr>
                                      <p:to>
                                        <p:strVal val="visible"/>
                                      </p:to>
                                    </p:set>
                                    <p:animEffect transition="in" filter="wipe(left)">
                                      <p:cBhvr>
                                        <p:cTn id="12" dur="500"/>
                                        <p:tgtEl>
                                          <p:spTgt spid="522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609600"/>
            <a:ext cx="7772400" cy="609600"/>
          </a:xfrm>
        </p:spPr>
        <p:txBody>
          <a:bodyPr/>
          <a:lstStyle/>
          <a:p>
            <a:pPr eaLnBrk="1" hangingPunct="1"/>
            <a:r>
              <a:rPr lang="en-US" altLang="en-US" sz="3200" b="1" smtClean="0"/>
              <a:t>Signs, Signals and Road Markings</a:t>
            </a:r>
          </a:p>
        </p:txBody>
      </p:sp>
      <p:sp>
        <p:nvSpPr>
          <p:cNvPr id="90115" name="Rectangle 3"/>
          <p:cNvSpPr>
            <a:spLocks noGrp="1" noChangeArrowheads="1"/>
          </p:cNvSpPr>
          <p:nvPr>
            <p:ph type="body" sz="half" idx="1"/>
          </p:nvPr>
        </p:nvSpPr>
        <p:spPr>
          <a:xfrm>
            <a:off x="381000" y="1600200"/>
            <a:ext cx="8763000" cy="1371600"/>
          </a:xfrm>
        </p:spPr>
        <p:txBody>
          <a:bodyPr/>
          <a:lstStyle/>
          <a:p>
            <a:pPr eaLnBrk="1" hangingPunct="1">
              <a:buFontTx/>
              <a:buNone/>
            </a:pPr>
            <a:r>
              <a:rPr lang="en-US" altLang="en-US" sz="2400" b="1" smtClean="0"/>
              <a:t>Purpose: To become acquainted with the purpose and meaning of traffic signs, signals and road markings.</a:t>
            </a:r>
          </a:p>
        </p:txBody>
      </p:sp>
      <p:sp>
        <p:nvSpPr>
          <p:cNvPr id="90116" name="Rectangle 4"/>
          <p:cNvSpPr>
            <a:spLocks noGrp="1" noChangeArrowheads="1"/>
          </p:cNvSpPr>
          <p:nvPr>
            <p:ph type="body" sz="half" idx="2"/>
          </p:nvPr>
        </p:nvSpPr>
        <p:spPr>
          <a:xfrm>
            <a:off x="457200" y="2895600"/>
            <a:ext cx="2590800" cy="1219200"/>
          </a:xfrm>
        </p:spPr>
        <p:txBody>
          <a:bodyPr/>
          <a:lstStyle/>
          <a:p>
            <a:pPr eaLnBrk="1" hangingPunct="1">
              <a:lnSpc>
                <a:spcPct val="90000"/>
              </a:lnSpc>
              <a:buFontTx/>
              <a:buNone/>
            </a:pPr>
            <a:r>
              <a:rPr lang="en-US" altLang="en-US" sz="2000" b="1" smtClean="0"/>
              <a:t>    Recognizing   traffic signs</a:t>
            </a:r>
          </a:p>
        </p:txBody>
      </p:sp>
      <p:pic>
        <p:nvPicPr>
          <p:cNvPr id="11269" name="Picture 6" descr="DEO000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810000"/>
            <a:ext cx="15573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WordArt 7"/>
          <p:cNvSpPr>
            <a:spLocks noChangeArrowheads="1" noChangeShapeType="1" noTextEdit="1"/>
          </p:cNvSpPr>
          <p:nvPr/>
        </p:nvSpPr>
        <p:spPr bwMode="auto">
          <a:xfrm>
            <a:off x="3124200" y="2971800"/>
            <a:ext cx="4448175"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Part one - Traffic Signs</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dissolve">
                                      <p:cBhvr>
                                        <p:cTn id="7" dur="500"/>
                                        <p:tgtEl>
                                          <p:spTgt spid="90115">
                                            <p:txEl>
                                              <p:pRg st="0" end="0"/>
                                            </p:txEl>
                                          </p:spTgt>
                                        </p:tgtEl>
                                      </p:cBhvr>
                                    </p:animEffect>
                                  </p:childTnLst>
                                </p:cTn>
                              </p:par>
                            </p:childTnLst>
                          </p:cTn>
                        </p:par>
                        <p:par>
                          <p:cTn id="8" fill="hold" nodeType="afterGroup">
                            <p:stCondLst>
                              <p:cond delay="2500"/>
                            </p:stCondLst>
                            <p:childTnLst>
                              <p:par>
                                <p:cTn id="9" presetID="4" presetClass="entr" presetSubtype="32" fill="hold" grpId="0" nodeType="afterEffect">
                                  <p:stCondLst>
                                    <p:cond delay="5000"/>
                                  </p:stCondLst>
                                  <p:childTnLst>
                                    <p:set>
                                      <p:cBhvr>
                                        <p:cTn id="10" dur="1" fill="hold">
                                          <p:stCondLst>
                                            <p:cond delay="0"/>
                                          </p:stCondLst>
                                        </p:cTn>
                                        <p:tgtEl>
                                          <p:spTgt spid="90116">
                                            <p:txEl>
                                              <p:pRg st="0" end="0"/>
                                            </p:txEl>
                                          </p:spTgt>
                                        </p:tgtEl>
                                        <p:attrNameLst>
                                          <p:attrName>style.visibility</p:attrName>
                                        </p:attrNameLst>
                                      </p:cBhvr>
                                      <p:to>
                                        <p:strVal val="visible"/>
                                      </p:to>
                                    </p:set>
                                    <p:animEffect transition="in" filter="box(out)">
                                      <p:cBhvr>
                                        <p:cTn id="11" dur="500"/>
                                        <p:tgtEl>
                                          <p:spTgt spid="901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advAuto="2000"/>
      <p:bldP spid="90116" grpId="0" build="p" autoUpdateAnimBg="0" advAuto="500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ChangeArrowheads="1"/>
          </p:cNvSpPr>
          <p:nvPr/>
        </p:nvSpPr>
        <p:spPr bwMode="auto">
          <a:xfrm>
            <a:off x="0" y="0"/>
            <a:ext cx="9144000" cy="29718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75779" name="Rectangle 4"/>
          <p:cNvSpPr>
            <a:spLocks noGrp="1" noChangeArrowheads="1"/>
          </p:cNvSpPr>
          <p:nvPr>
            <p:ph type="title"/>
          </p:nvPr>
        </p:nvSpPr>
        <p:spPr>
          <a:xfrm>
            <a:off x="914400" y="1828800"/>
            <a:ext cx="7772400" cy="1143000"/>
          </a:xfrm>
        </p:spPr>
        <p:txBody>
          <a:bodyPr/>
          <a:lstStyle/>
          <a:p>
            <a:pPr eaLnBrk="1" hangingPunct="1"/>
            <a:r>
              <a:rPr lang="en-US" altLang="en-US" sz="2800" b="1" smtClean="0">
                <a:solidFill>
                  <a:schemeClr val="bg1"/>
                </a:solidFill>
              </a:rPr>
              <a:t>BLACK  COLOR</a:t>
            </a:r>
          </a:p>
        </p:txBody>
      </p:sp>
      <p:sp>
        <p:nvSpPr>
          <p:cNvPr id="75780" name="Rectangle 5"/>
          <p:cNvSpPr>
            <a:spLocks noGrp="1" noChangeArrowheads="1"/>
          </p:cNvSpPr>
          <p:nvPr>
            <p:ph type="body" sz="half" idx="1"/>
          </p:nvPr>
        </p:nvSpPr>
        <p:spPr>
          <a:xfrm>
            <a:off x="0" y="3200400"/>
            <a:ext cx="8839200" cy="1524000"/>
          </a:xfrm>
          <a:noFill/>
        </p:spPr>
        <p:txBody>
          <a:bodyPr/>
          <a:lstStyle/>
          <a:p>
            <a:pPr eaLnBrk="1" hangingPunct="1">
              <a:lnSpc>
                <a:spcPct val="80000"/>
              </a:lnSpc>
              <a:buFontTx/>
              <a:buNone/>
            </a:pPr>
            <a:r>
              <a:rPr lang="en-US" altLang="en-US" sz="2400" b="1" smtClean="0"/>
              <a:t>    Black is used as a background for ONE WAY, night speed limits, </a:t>
            </a:r>
            <a:r>
              <a:rPr lang="en-US" altLang="en-US" sz="1800" b="1" i="1" smtClean="0"/>
              <a:t>(in other states)</a:t>
            </a:r>
            <a:r>
              <a:rPr lang="en-US" altLang="en-US" sz="2400" b="1" smtClean="0"/>
              <a:t> also as a message color on signs with white, yellow, or orange backgrounds.</a:t>
            </a:r>
          </a:p>
        </p:txBody>
      </p:sp>
      <p:pic>
        <p:nvPicPr>
          <p:cNvPr id="7578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5388" y="838200"/>
            <a:ext cx="27908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2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724400"/>
            <a:ext cx="1676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22" name="Picture 10" descr="DEO0009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4724400"/>
            <a:ext cx="138588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48006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85" name="Rectangle 13"/>
          <p:cNvSpPr>
            <a:spLocks noChangeArrowheads="1"/>
          </p:cNvSpPr>
          <p:nvPr/>
        </p:nvSpPr>
        <p:spPr bwMode="auto">
          <a:xfrm>
            <a:off x="1219200" y="533400"/>
            <a:ext cx="1600200" cy="2209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en-US" b="1">
                <a:latin typeface="Tahoma" pitchFamily="34" charset="0"/>
              </a:rPr>
              <a:t>ONE </a:t>
            </a:r>
          </a:p>
          <a:p>
            <a:pPr algn="ctr" eaLnBrk="1" hangingPunct="1">
              <a:lnSpc>
                <a:spcPct val="90000"/>
              </a:lnSpc>
              <a:spcBef>
                <a:spcPct val="0"/>
              </a:spcBef>
              <a:buFontTx/>
              <a:buNone/>
            </a:pPr>
            <a:r>
              <a:rPr lang="en-US" altLang="en-US" b="1">
                <a:latin typeface="Tahoma" pitchFamily="34" charset="0"/>
              </a:rPr>
              <a:t>WAY</a:t>
            </a:r>
          </a:p>
        </p:txBody>
      </p:sp>
      <p:sp>
        <p:nvSpPr>
          <p:cNvPr id="75786" name="AutoShape 14"/>
          <p:cNvSpPr>
            <a:spLocks noChangeArrowheads="1"/>
          </p:cNvSpPr>
          <p:nvPr/>
        </p:nvSpPr>
        <p:spPr bwMode="auto">
          <a:xfrm>
            <a:off x="1600200" y="2209800"/>
            <a:ext cx="990600" cy="304800"/>
          </a:xfrm>
          <a:prstGeom prst="rightArrow">
            <a:avLst>
              <a:gd name="adj1" fmla="val 50000"/>
              <a:gd name="adj2" fmla="val 812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75787" name="Rectangle 15"/>
          <p:cNvSpPr>
            <a:spLocks noChangeArrowheads="1"/>
          </p:cNvSpPr>
          <p:nvPr/>
        </p:nvSpPr>
        <p:spPr bwMode="auto">
          <a:xfrm>
            <a:off x="1219200" y="533400"/>
            <a:ext cx="1676400" cy="3048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9000"/>
                                  </p:stCondLst>
                                  <p:childTnLst>
                                    <p:set>
                                      <p:cBhvr>
                                        <p:cTn id="6" dur="1" fill="hold">
                                          <p:stCondLst>
                                            <p:cond delay="0"/>
                                          </p:stCondLst>
                                        </p:cTn>
                                        <p:tgtEl>
                                          <p:spTgt spid="38922"/>
                                        </p:tgtEl>
                                        <p:attrNameLst>
                                          <p:attrName>style.visibility</p:attrName>
                                        </p:attrNameLst>
                                      </p:cBhvr>
                                      <p:to>
                                        <p:strVal val="visible"/>
                                      </p:to>
                                    </p:set>
                                    <p:animEffect transition="in" filter="dissolve">
                                      <p:cBhvr>
                                        <p:cTn id="7" dur="500"/>
                                        <p:tgtEl>
                                          <p:spTgt spid="38922"/>
                                        </p:tgtEl>
                                      </p:cBhvr>
                                    </p:animEffect>
                                  </p:childTnLst>
                                </p:cTn>
                              </p:par>
                            </p:childTnLst>
                          </p:cTn>
                        </p:par>
                        <p:par>
                          <p:cTn id="8" fill="hold" nodeType="afterGroup">
                            <p:stCondLst>
                              <p:cond delay="9500"/>
                            </p:stCondLst>
                            <p:childTnLst>
                              <p:par>
                                <p:cTn id="9" presetID="9" presetClass="entr" presetSubtype="0" fill="hold" nodeType="afterEffect">
                                  <p:stCondLst>
                                    <p:cond delay="1000"/>
                                  </p:stCondLst>
                                  <p:childTnLst>
                                    <p:set>
                                      <p:cBhvr>
                                        <p:cTn id="10" dur="1" fill="hold">
                                          <p:stCondLst>
                                            <p:cond delay="0"/>
                                          </p:stCondLst>
                                        </p:cTn>
                                        <p:tgtEl>
                                          <p:spTgt spid="38920"/>
                                        </p:tgtEl>
                                        <p:attrNameLst>
                                          <p:attrName>style.visibility</p:attrName>
                                        </p:attrNameLst>
                                      </p:cBhvr>
                                      <p:to>
                                        <p:strVal val="visible"/>
                                      </p:to>
                                    </p:set>
                                    <p:animEffect transition="in" filter="dissolve">
                                      <p:cBhvr>
                                        <p:cTn id="11" dur="500"/>
                                        <p:tgtEl>
                                          <p:spTgt spid="38920"/>
                                        </p:tgtEl>
                                      </p:cBhvr>
                                    </p:animEffect>
                                  </p:childTnLst>
                                </p:cTn>
                              </p:par>
                            </p:childTnLst>
                          </p:cTn>
                        </p:par>
                        <p:par>
                          <p:cTn id="12" fill="hold" nodeType="afterGroup">
                            <p:stCondLst>
                              <p:cond delay="11000"/>
                            </p:stCondLst>
                            <p:childTnLst>
                              <p:par>
                                <p:cTn id="13" presetID="9" presetClass="entr" presetSubtype="0" fill="hold" nodeType="afterEffect">
                                  <p:stCondLst>
                                    <p:cond delay="1000"/>
                                  </p:stCondLst>
                                  <p:childTnLst>
                                    <p:set>
                                      <p:cBhvr>
                                        <p:cTn id="14" dur="1" fill="hold">
                                          <p:stCondLst>
                                            <p:cond delay="0"/>
                                          </p:stCondLst>
                                        </p:cTn>
                                        <p:tgtEl>
                                          <p:spTgt spid="38923"/>
                                        </p:tgtEl>
                                        <p:attrNameLst>
                                          <p:attrName>style.visibility</p:attrName>
                                        </p:attrNameLst>
                                      </p:cBhvr>
                                      <p:to>
                                        <p:strVal val="visible"/>
                                      </p:to>
                                    </p:set>
                                    <p:animEffect transition="in" filter="dissolve">
                                      <p:cBhvr>
                                        <p:cTn id="15" dur="500"/>
                                        <p:tgtEl>
                                          <p:spTgt spid="38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0" y="0"/>
            <a:ext cx="9144000" cy="2971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76803" name="Rectangle 3"/>
          <p:cNvSpPr>
            <a:spLocks noGrp="1" noChangeArrowheads="1"/>
          </p:cNvSpPr>
          <p:nvPr>
            <p:ph type="title"/>
          </p:nvPr>
        </p:nvSpPr>
        <p:spPr>
          <a:xfrm>
            <a:off x="762000" y="1828800"/>
            <a:ext cx="7772400" cy="1143000"/>
          </a:xfrm>
        </p:spPr>
        <p:txBody>
          <a:bodyPr/>
          <a:lstStyle/>
          <a:p>
            <a:pPr eaLnBrk="1" hangingPunct="1"/>
            <a:r>
              <a:rPr lang="en-US" altLang="en-US" sz="2800" b="1" smtClean="0">
                <a:solidFill>
                  <a:schemeClr val="tx1"/>
                </a:solidFill>
              </a:rPr>
              <a:t>WHITE  COLOR</a:t>
            </a:r>
          </a:p>
        </p:txBody>
      </p:sp>
      <p:sp>
        <p:nvSpPr>
          <p:cNvPr id="76804" name="Rectangle 4"/>
          <p:cNvSpPr>
            <a:spLocks noGrp="1" noChangeArrowheads="1"/>
          </p:cNvSpPr>
          <p:nvPr>
            <p:ph type="body" sz="half" idx="1"/>
          </p:nvPr>
        </p:nvSpPr>
        <p:spPr>
          <a:xfrm>
            <a:off x="0" y="3200400"/>
            <a:ext cx="8839200" cy="1524000"/>
          </a:xfrm>
          <a:noFill/>
        </p:spPr>
        <p:txBody>
          <a:bodyPr/>
          <a:lstStyle/>
          <a:p>
            <a:pPr eaLnBrk="1" hangingPunct="1">
              <a:lnSpc>
                <a:spcPct val="80000"/>
              </a:lnSpc>
              <a:buFontTx/>
              <a:buNone/>
            </a:pPr>
            <a:r>
              <a:rPr lang="en-US" altLang="en-US" sz="2400" b="1" smtClean="0"/>
              <a:t>    White is used as a background for route markers, guide signs, and certain regulatory signs, and as message color on signs with brown, green, blue, black, and red backgrounds.</a:t>
            </a:r>
          </a:p>
        </p:txBody>
      </p:sp>
      <p:pic>
        <p:nvPicPr>
          <p:cNvPr id="7680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457200"/>
            <a:ext cx="120015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6" name="Picture 8" descr="DEO0009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57200"/>
            <a:ext cx="138588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3810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715"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0" y="5105400"/>
            <a:ext cx="1365250" cy="138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17" name="Rectangle 13"/>
          <p:cNvSpPr>
            <a:spLocks noChangeArrowheads="1"/>
          </p:cNvSpPr>
          <p:nvPr/>
        </p:nvSpPr>
        <p:spPr bwMode="auto">
          <a:xfrm>
            <a:off x="838200" y="5105400"/>
            <a:ext cx="2514600" cy="1295400"/>
          </a:xfrm>
          <a:prstGeom prst="rect">
            <a:avLst/>
          </a:prstGeom>
          <a:solidFill>
            <a:srgbClr val="996633"/>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72716" name="Rectangle 12"/>
          <p:cNvSpPr>
            <a:spLocks noChangeArrowheads="1"/>
          </p:cNvSpPr>
          <p:nvPr/>
        </p:nvSpPr>
        <p:spPr bwMode="auto">
          <a:xfrm>
            <a:off x="1066800" y="5105400"/>
            <a:ext cx="2286000" cy="1295400"/>
          </a:xfrm>
          <a:prstGeom prst="rect">
            <a:avLst/>
          </a:prstGeom>
          <a:noFill/>
          <a:ln>
            <a:noFill/>
          </a:ln>
          <a:effectLst/>
          <a:extLst>
            <a:ext uri="{909E8E84-426E-40DD-AFC4-6F175D3DCCD1}">
              <a14:hiddenFill xmlns:a14="http://schemas.microsoft.com/office/drawing/2010/main">
                <a:solidFill>
                  <a:srgbClr val="9966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20000"/>
              </a:lnSpc>
              <a:spcBef>
                <a:spcPct val="0"/>
              </a:spcBef>
              <a:buFontTx/>
              <a:buNone/>
            </a:pPr>
            <a:r>
              <a:rPr lang="en-US" altLang="en-US" sz="1800" b="1">
                <a:solidFill>
                  <a:schemeClr val="bg1"/>
                </a:solidFill>
              </a:rPr>
              <a:t>Rocky Mountain </a:t>
            </a:r>
            <a:br>
              <a:rPr lang="en-US" altLang="en-US" sz="1800" b="1">
                <a:solidFill>
                  <a:schemeClr val="bg1"/>
                </a:solidFill>
              </a:rPr>
            </a:br>
            <a:r>
              <a:rPr lang="en-US" altLang="en-US" sz="1800" b="1">
                <a:solidFill>
                  <a:schemeClr val="bg1"/>
                </a:solidFill>
              </a:rPr>
              <a:t>State Park</a:t>
            </a:r>
          </a:p>
        </p:txBody>
      </p:sp>
      <p:pic>
        <p:nvPicPr>
          <p:cNvPr id="72718" name="Picture 14"/>
          <p:cNvPicPr>
            <a:picLocks noChangeAspect="1" noChangeArrowheads="1"/>
          </p:cNvPicPr>
          <p:nvPr/>
        </p:nvPicPr>
        <p:blipFill>
          <a:blip r:embed="rId6">
            <a:extLst>
              <a:ext uri="{28A0092B-C50C-407E-A947-70E740481C1C}">
                <a14:useLocalDpi xmlns:a14="http://schemas.microsoft.com/office/drawing/2010/main" val="0"/>
              </a:ext>
            </a:extLst>
          </a:blip>
          <a:srcRect l="5995" t="15355" r="71059" b="70537"/>
          <a:stretch>
            <a:fillRect/>
          </a:stretch>
        </p:blipFill>
        <p:spPr bwMode="auto">
          <a:xfrm>
            <a:off x="6324600" y="5105400"/>
            <a:ext cx="2209800" cy="128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9000"/>
                                  </p:stCondLst>
                                  <p:childTnLst>
                                    <p:set>
                                      <p:cBhvr>
                                        <p:cTn id="6" dur="1" fill="hold">
                                          <p:stCondLst>
                                            <p:cond delay="0"/>
                                          </p:stCondLst>
                                        </p:cTn>
                                        <p:tgtEl>
                                          <p:spTgt spid="72715"/>
                                        </p:tgtEl>
                                        <p:attrNameLst>
                                          <p:attrName>style.visibility</p:attrName>
                                        </p:attrNameLst>
                                      </p:cBhvr>
                                      <p:to>
                                        <p:strVal val="visible"/>
                                      </p:to>
                                    </p:set>
                                    <p:animEffect transition="in" filter="dissolve">
                                      <p:cBhvr>
                                        <p:cTn id="7" dur="500"/>
                                        <p:tgtEl>
                                          <p:spTgt spid="72715"/>
                                        </p:tgtEl>
                                      </p:cBhvr>
                                    </p:animEffect>
                                  </p:childTnLst>
                                </p:cTn>
                              </p:par>
                            </p:childTnLst>
                          </p:cTn>
                        </p:par>
                        <p:par>
                          <p:cTn id="8" fill="hold" nodeType="afterGroup">
                            <p:stCondLst>
                              <p:cond delay="9500"/>
                            </p:stCondLst>
                            <p:childTnLst>
                              <p:par>
                                <p:cTn id="9" presetID="9" presetClass="entr" presetSubtype="0" fill="hold" nodeType="afterEffect">
                                  <p:stCondLst>
                                    <p:cond delay="1000"/>
                                  </p:stCondLst>
                                  <p:childTnLst>
                                    <p:set>
                                      <p:cBhvr>
                                        <p:cTn id="10" dur="1" fill="hold">
                                          <p:stCondLst>
                                            <p:cond delay="0"/>
                                          </p:stCondLst>
                                        </p:cTn>
                                        <p:tgtEl>
                                          <p:spTgt spid="72718"/>
                                        </p:tgtEl>
                                        <p:attrNameLst>
                                          <p:attrName>style.visibility</p:attrName>
                                        </p:attrNameLst>
                                      </p:cBhvr>
                                      <p:to>
                                        <p:strVal val="visible"/>
                                      </p:to>
                                    </p:set>
                                    <p:animEffect transition="in" filter="dissolve">
                                      <p:cBhvr>
                                        <p:cTn id="11" dur="500"/>
                                        <p:tgtEl>
                                          <p:spTgt spid="72718"/>
                                        </p:tgtEl>
                                      </p:cBhvr>
                                    </p:animEffect>
                                  </p:childTnLst>
                                </p:cTn>
                              </p:par>
                            </p:childTnLst>
                          </p:cTn>
                        </p:par>
                        <p:par>
                          <p:cTn id="12" fill="hold" nodeType="afterGroup">
                            <p:stCondLst>
                              <p:cond delay="11000"/>
                            </p:stCondLst>
                            <p:childTnLst>
                              <p:par>
                                <p:cTn id="13" presetID="9" presetClass="entr" presetSubtype="0" fill="hold" grpId="0" nodeType="afterEffect">
                                  <p:stCondLst>
                                    <p:cond delay="1000"/>
                                  </p:stCondLst>
                                  <p:childTnLst>
                                    <p:set>
                                      <p:cBhvr>
                                        <p:cTn id="14" dur="1" fill="hold">
                                          <p:stCondLst>
                                            <p:cond delay="0"/>
                                          </p:stCondLst>
                                        </p:cTn>
                                        <p:tgtEl>
                                          <p:spTgt spid="72717"/>
                                        </p:tgtEl>
                                        <p:attrNameLst>
                                          <p:attrName>style.visibility</p:attrName>
                                        </p:attrNameLst>
                                      </p:cBhvr>
                                      <p:to>
                                        <p:strVal val="visible"/>
                                      </p:to>
                                    </p:set>
                                    <p:animEffect transition="in" filter="dissolve">
                                      <p:cBhvr>
                                        <p:cTn id="15" dur="500"/>
                                        <p:tgtEl>
                                          <p:spTgt spid="72717"/>
                                        </p:tgtEl>
                                      </p:cBhvr>
                                    </p:animEffect>
                                  </p:childTnLst>
                                </p:cTn>
                              </p:par>
                            </p:childTnLst>
                          </p:cTn>
                        </p:par>
                        <p:par>
                          <p:cTn id="16" fill="hold" nodeType="afterGroup">
                            <p:stCondLst>
                              <p:cond delay="12500"/>
                            </p:stCondLst>
                            <p:childTnLst>
                              <p:par>
                                <p:cTn id="17" presetID="9" presetClass="entr" presetSubtype="0" fill="hold" grpId="0" nodeType="afterEffect">
                                  <p:stCondLst>
                                    <p:cond delay="1000"/>
                                  </p:stCondLst>
                                  <p:childTnLst>
                                    <p:set>
                                      <p:cBhvr>
                                        <p:cTn id="18" dur="1" fill="hold">
                                          <p:stCondLst>
                                            <p:cond delay="0"/>
                                          </p:stCondLst>
                                        </p:cTn>
                                        <p:tgtEl>
                                          <p:spTgt spid="72716">
                                            <p:txEl>
                                              <p:pRg st="0" end="0"/>
                                            </p:txEl>
                                          </p:spTgt>
                                        </p:tgtEl>
                                        <p:attrNameLst>
                                          <p:attrName>style.visibility</p:attrName>
                                        </p:attrNameLst>
                                      </p:cBhvr>
                                      <p:to>
                                        <p:strVal val="visible"/>
                                      </p:to>
                                    </p:set>
                                    <p:animEffect transition="in" filter="dissolve">
                                      <p:cBhvr>
                                        <p:cTn id="19" dur="500"/>
                                        <p:tgtEl>
                                          <p:spTgt spid="727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7" grpId="0" animBg="1"/>
      <p:bldP spid="72716" grpId="0" build="p" autoUpdateAnimBg="0" advAuto="100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0" y="0"/>
            <a:ext cx="9144000" cy="29718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77827" name="Rectangle 4"/>
          <p:cNvSpPr>
            <a:spLocks noGrp="1" noChangeArrowheads="1"/>
          </p:cNvSpPr>
          <p:nvPr>
            <p:ph type="title"/>
          </p:nvPr>
        </p:nvSpPr>
        <p:spPr>
          <a:xfrm>
            <a:off x="838200" y="2133600"/>
            <a:ext cx="7772400" cy="762000"/>
          </a:xfrm>
        </p:spPr>
        <p:txBody>
          <a:bodyPr/>
          <a:lstStyle/>
          <a:p>
            <a:pPr eaLnBrk="1" hangingPunct="1"/>
            <a:r>
              <a:rPr lang="en-US" altLang="en-US" sz="2800" b="1" smtClean="0"/>
              <a:t>ORANGE COLOR SIGNS</a:t>
            </a:r>
          </a:p>
        </p:txBody>
      </p:sp>
      <p:sp>
        <p:nvSpPr>
          <p:cNvPr id="77828" name="Rectangle 5"/>
          <p:cNvSpPr>
            <a:spLocks noGrp="1" noChangeArrowheads="1"/>
          </p:cNvSpPr>
          <p:nvPr>
            <p:ph type="body" sz="half" idx="1"/>
          </p:nvPr>
        </p:nvSpPr>
        <p:spPr>
          <a:xfrm>
            <a:off x="304800" y="3581400"/>
            <a:ext cx="4876800" cy="2895600"/>
          </a:xfrm>
          <a:noFill/>
        </p:spPr>
        <p:txBody>
          <a:bodyPr/>
          <a:lstStyle/>
          <a:p>
            <a:pPr eaLnBrk="1" hangingPunct="1">
              <a:lnSpc>
                <a:spcPct val="80000"/>
              </a:lnSpc>
              <a:buFontTx/>
              <a:buNone/>
            </a:pPr>
            <a:r>
              <a:rPr lang="en-US" altLang="en-US" sz="3600" b="1" smtClean="0"/>
              <a:t>   Orange color    signs are used as    a background color for construction and maintenance.</a:t>
            </a:r>
          </a:p>
        </p:txBody>
      </p:sp>
      <p:pic>
        <p:nvPicPr>
          <p:cNvPr id="71687" name="Picture 7"/>
          <p:cNvPicPr>
            <a:picLocks noChangeAspect="1" noChangeArrowheads="1"/>
          </p:cNvPicPr>
          <p:nvPr/>
        </p:nvPicPr>
        <p:blipFill>
          <a:blip r:embed="rId2">
            <a:extLst>
              <a:ext uri="{28A0092B-C50C-407E-A947-70E740481C1C}">
                <a14:useLocalDpi xmlns:a14="http://schemas.microsoft.com/office/drawing/2010/main" val="0"/>
              </a:ext>
            </a:extLst>
          </a:blip>
          <a:srcRect l="41481" t="36765" b="38600"/>
          <a:stretch>
            <a:fillRect/>
          </a:stretch>
        </p:blipFill>
        <p:spPr bwMode="auto">
          <a:xfrm>
            <a:off x="2590800" y="304800"/>
            <a:ext cx="3810000" cy="183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3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581400"/>
            <a:ext cx="2209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5000"/>
                                  </p:stCondLst>
                                  <p:childTnLst>
                                    <p:set>
                                      <p:cBhvr>
                                        <p:cTn id="6" dur="1" fill="hold">
                                          <p:stCondLst>
                                            <p:cond delay="0"/>
                                          </p:stCondLst>
                                        </p:cTn>
                                        <p:tgtEl>
                                          <p:spTgt spid="71687"/>
                                        </p:tgtEl>
                                        <p:attrNameLst>
                                          <p:attrName>style.visibility</p:attrName>
                                        </p:attrNameLst>
                                      </p:cBhvr>
                                      <p:to>
                                        <p:strVal val="visible"/>
                                      </p:to>
                                    </p:set>
                                    <p:animEffect transition="in" filter="dissolve">
                                      <p:cBhvr>
                                        <p:cTn id="7" dur="500"/>
                                        <p:tgtEl>
                                          <p:spTgt spid="71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sz="half" idx="1"/>
          </p:nvPr>
        </p:nvSpPr>
        <p:spPr>
          <a:xfrm>
            <a:off x="0" y="3505200"/>
            <a:ext cx="9144000" cy="3352800"/>
          </a:xfrm>
          <a:noFill/>
        </p:spPr>
        <p:txBody>
          <a:bodyPr/>
          <a:lstStyle/>
          <a:p>
            <a:pPr eaLnBrk="1" hangingPunct="1">
              <a:lnSpc>
                <a:spcPct val="80000"/>
              </a:lnSpc>
              <a:buFontTx/>
              <a:buNone/>
            </a:pPr>
            <a:r>
              <a:rPr lang="en-US" altLang="en-US" b="1" smtClean="0"/>
              <a:t>   Yellow signs are used as a background color      for warning signs and some school signs.                                                                     </a:t>
            </a:r>
            <a:r>
              <a:rPr lang="en-US" altLang="en-US" sz="2000" b="1" smtClean="0"/>
              <a:t>(except construction and maintenance signs)</a:t>
            </a:r>
            <a:r>
              <a:rPr lang="en-US" altLang="en-US" b="1" smtClean="0"/>
              <a:t>          </a:t>
            </a:r>
          </a:p>
        </p:txBody>
      </p:sp>
      <p:sp>
        <p:nvSpPr>
          <p:cNvPr id="78851" name="Rectangle 4"/>
          <p:cNvSpPr>
            <a:spLocks noChangeArrowheads="1"/>
          </p:cNvSpPr>
          <p:nvPr/>
        </p:nvSpPr>
        <p:spPr bwMode="auto">
          <a:xfrm>
            <a:off x="0" y="0"/>
            <a:ext cx="9144000" cy="33528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pic>
        <p:nvPicPr>
          <p:cNvPr id="78852" name="Picture 5"/>
          <p:cNvPicPr>
            <a:picLocks noChangeAspect="1" noChangeArrowheads="1"/>
          </p:cNvPicPr>
          <p:nvPr/>
        </p:nvPicPr>
        <p:blipFill>
          <a:blip r:embed="rId2">
            <a:extLst>
              <a:ext uri="{28A0092B-C50C-407E-A947-70E740481C1C}">
                <a14:useLocalDpi xmlns:a14="http://schemas.microsoft.com/office/drawing/2010/main" val="0"/>
              </a:ext>
            </a:extLst>
          </a:blip>
          <a:srcRect t="42361" r="6522" b="33810"/>
          <a:stretch>
            <a:fillRect/>
          </a:stretch>
        </p:blipFill>
        <p:spPr bwMode="auto">
          <a:xfrm>
            <a:off x="0" y="685800"/>
            <a:ext cx="9144000" cy="191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105400"/>
            <a:ext cx="1447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6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50292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61"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50292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63"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86600" y="50292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857" name="Rectangle 12"/>
          <p:cNvSpPr>
            <a:spLocks noGrp="1" noChangeArrowheads="1"/>
          </p:cNvSpPr>
          <p:nvPr>
            <p:ph type="title"/>
          </p:nvPr>
        </p:nvSpPr>
        <p:spPr>
          <a:xfrm>
            <a:off x="914400" y="2590800"/>
            <a:ext cx="7772400" cy="762000"/>
          </a:xfrm>
          <a:noFill/>
        </p:spPr>
        <p:txBody>
          <a:bodyPr/>
          <a:lstStyle/>
          <a:p>
            <a:pPr eaLnBrk="1" hangingPunct="1"/>
            <a:r>
              <a:rPr lang="en-US" altLang="en-US" sz="2800" b="1" smtClean="0"/>
              <a:t>YELLOW COLOR SIGNS</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5000"/>
                                  </p:stCondLst>
                                  <p:childTnLst>
                                    <p:set>
                                      <p:cBhvr>
                                        <p:cTn id="6" dur="1" fill="hold">
                                          <p:stCondLst>
                                            <p:cond delay="0"/>
                                          </p:stCondLst>
                                        </p:cTn>
                                        <p:tgtEl>
                                          <p:spTgt spid="49159"/>
                                        </p:tgtEl>
                                        <p:attrNameLst>
                                          <p:attrName>style.visibility</p:attrName>
                                        </p:attrNameLst>
                                      </p:cBhvr>
                                      <p:to>
                                        <p:strVal val="visible"/>
                                      </p:to>
                                    </p:set>
                                    <p:animEffect transition="in" filter="dissolve">
                                      <p:cBhvr>
                                        <p:cTn id="7" dur="500"/>
                                        <p:tgtEl>
                                          <p:spTgt spid="49159"/>
                                        </p:tgtEl>
                                      </p:cBhvr>
                                    </p:animEffect>
                                  </p:childTnLst>
                                </p:cTn>
                              </p:par>
                            </p:childTnLst>
                          </p:cTn>
                        </p:par>
                        <p:par>
                          <p:cTn id="8" fill="hold" nodeType="afterGroup">
                            <p:stCondLst>
                              <p:cond delay="5500"/>
                            </p:stCondLst>
                            <p:childTnLst>
                              <p:par>
                                <p:cTn id="9" presetID="9" presetClass="entr" presetSubtype="0" fill="hold" nodeType="afterEffect">
                                  <p:stCondLst>
                                    <p:cond delay="0"/>
                                  </p:stCondLst>
                                  <p:childTnLst>
                                    <p:set>
                                      <p:cBhvr>
                                        <p:cTn id="10" dur="1" fill="hold">
                                          <p:stCondLst>
                                            <p:cond delay="0"/>
                                          </p:stCondLst>
                                        </p:cTn>
                                        <p:tgtEl>
                                          <p:spTgt spid="49160"/>
                                        </p:tgtEl>
                                        <p:attrNameLst>
                                          <p:attrName>style.visibility</p:attrName>
                                        </p:attrNameLst>
                                      </p:cBhvr>
                                      <p:to>
                                        <p:strVal val="visible"/>
                                      </p:to>
                                    </p:set>
                                    <p:animEffect transition="in" filter="dissolve">
                                      <p:cBhvr>
                                        <p:cTn id="11" dur="500"/>
                                        <p:tgtEl>
                                          <p:spTgt spid="49160"/>
                                        </p:tgtEl>
                                      </p:cBhvr>
                                    </p:animEffect>
                                  </p:childTnLst>
                                </p:cTn>
                              </p:par>
                            </p:childTnLst>
                          </p:cTn>
                        </p:par>
                        <p:par>
                          <p:cTn id="12" fill="hold" nodeType="afterGroup">
                            <p:stCondLst>
                              <p:cond delay="6000"/>
                            </p:stCondLst>
                            <p:childTnLst>
                              <p:par>
                                <p:cTn id="13" presetID="9" presetClass="entr" presetSubtype="0" fill="hold" nodeType="afterEffect">
                                  <p:stCondLst>
                                    <p:cond delay="0"/>
                                  </p:stCondLst>
                                  <p:childTnLst>
                                    <p:set>
                                      <p:cBhvr>
                                        <p:cTn id="14" dur="1" fill="hold">
                                          <p:stCondLst>
                                            <p:cond delay="0"/>
                                          </p:stCondLst>
                                        </p:cTn>
                                        <p:tgtEl>
                                          <p:spTgt spid="49161"/>
                                        </p:tgtEl>
                                        <p:attrNameLst>
                                          <p:attrName>style.visibility</p:attrName>
                                        </p:attrNameLst>
                                      </p:cBhvr>
                                      <p:to>
                                        <p:strVal val="visible"/>
                                      </p:to>
                                    </p:set>
                                    <p:animEffect transition="in" filter="dissolve">
                                      <p:cBhvr>
                                        <p:cTn id="15" dur="500"/>
                                        <p:tgtEl>
                                          <p:spTgt spid="49161"/>
                                        </p:tgtEl>
                                      </p:cBhvr>
                                    </p:animEffect>
                                  </p:childTnLst>
                                </p:cTn>
                              </p:par>
                            </p:childTnLst>
                          </p:cTn>
                        </p:par>
                        <p:par>
                          <p:cTn id="16" fill="hold" nodeType="afterGroup">
                            <p:stCondLst>
                              <p:cond delay="6500"/>
                            </p:stCondLst>
                            <p:childTnLst>
                              <p:par>
                                <p:cTn id="17" presetID="9" presetClass="entr" presetSubtype="0" fill="hold" nodeType="afterEffect">
                                  <p:stCondLst>
                                    <p:cond delay="0"/>
                                  </p:stCondLst>
                                  <p:childTnLst>
                                    <p:set>
                                      <p:cBhvr>
                                        <p:cTn id="18" dur="1" fill="hold">
                                          <p:stCondLst>
                                            <p:cond delay="0"/>
                                          </p:stCondLst>
                                        </p:cTn>
                                        <p:tgtEl>
                                          <p:spTgt spid="49163"/>
                                        </p:tgtEl>
                                        <p:attrNameLst>
                                          <p:attrName>style.visibility</p:attrName>
                                        </p:attrNameLst>
                                      </p:cBhvr>
                                      <p:to>
                                        <p:strVal val="visible"/>
                                      </p:to>
                                    </p:set>
                                    <p:animEffect transition="in" filter="dissolve">
                                      <p:cBhvr>
                                        <p:cTn id="19" dur="500"/>
                                        <p:tgtEl>
                                          <p:spTgt spid="49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ChangeArrowheads="1"/>
          </p:cNvSpPr>
          <p:nvPr/>
        </p:nvSpPr>
        <p:spPr bwMode="auto">
          <a:xfrm>
            <a:off x="0" y="0"/>
            <a:ext cx="9144000" cy="3124200"/>
          </a:xfrm>
          <a:prstGeom prst="rect">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2000">
              <a:solidFill>
                <a:srgbClr val="66FFFF"/>
              </a:solidFill>
            </a:endParaRPr>
          </a:p>
        </p:txBody>
      </p:sp>
      <p:pic>
        <p:nvPicPr>
          <p:cNvPr id="79875" name="Picture 6"/>
          <p:cNvPicPr>
            <a:picLocks noChangeAspect="1" noChangeArrowheads="1"/>
          </p:cNvPicPr>
          <p:nvPr/>
        </p:nvPicPr>
        <p:blipFill>
          <a:blip r:embed="rId2">
            <a:extLst>
              <a:ext uri="{28A0092B-C50C-407E-A947-70E740481C1C}">
                <a14:useLocalDpi xmlns:a14="http://schemas.microsoft.com/office/drawing/2010/main" val="0"/>
              </a:ext>
            </a:extLst>
          </a:blip>
          <a:srcRect l="4445" t="10832" r="68889" b="68422"/>
          <a:stretch>
            <a:fillRect/>
          </a:stretch>
        </p:blipFill>
        <p:spPr bwMode="auto">
          <a:xfrm>
            <a:off x="304800" y="609600"/>
            <a:ext cx="2400300" cy="21336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876" name="Rectangle 7"/>
          <p:cNvSpPr>
            <a:spLocks noGrp="1" noChangeArrowheads="1"/>
          </p:cNvSpPr>
          <p:nvPr>
            <p:ph type="body" sz="half" idx="1"/>
          </p:nvPr>
        </p:nvSpPr>
        <p:spPr>
          <a:xfrm>
            <a:off x="0" y="3276600"/>
            <a:ext cx="9144000" cy="1600200"/>
          </a:xfrm>
          <a:noFill/>
        </p:spPr>
        <p:txBody>
          <a:bodyPr/>
          <a:lstStyle/>
          <a:p>
            <a:pPr eaLnBrk="1" hangingPunct="1">
              <a:lnSpc>
                <a:spcPct val="80000"/>
              </a:lnSpc>
              <a:buFontTx/>
              <a:buNone/>
            </a:pPr>
            <a:r>
              <a:rPr lang="en-US" altLang="en-US" b="1" smtClean="0"/>
              <a:t>    Green color signs are used as a background color for guide signs, mileposts, and street names, and as a message color on permissive regulation and parking signs.</a:t>
            </a:r>
          </a:p>
        </p:txBody>
      </p:sp>
      <p:sp>
        <p:nvSpPr>
          <p:cNvPr id="79877" name="Rectangle 8"/>
          <p:cNvSpPr>
            <a:spLocks noGrp="1" noChangeArrowheads="1"/>
          </p:cNvSpPr>
          <p:nvPr>
            <p:ph type="title"/>
          </p:nvPr>
        </p:nvSpPr>
        <p:spPr>
          <a:xfrm>
            <a:off x="2819400" y="914400"/>
            <a:ext cx="3276600" cy="1524000"/>
          </a:xfrm>
          <a:noFill/>
        </p:spPr>
        <p:txBody>
          <a:bodyPr/>
          <a:lstStyle/>
          <a:p>
            <a:pPr eaLnBrk="1" hangingPunct="1"/>
            <a:r>
              <a:rPr lang="en-US" altLang="en-US" sz="2800" b="1" smtClean="0"/>
              <a:t>GREEN </a:t>
            </a:r>
            <a:br>
              <a:rPr lang="en-US" altLang="en-US" sz="2800" b="1" smtClean="0"/>
            </a:br>
            <a:r>
              <a:rPr lang="en-US" altLang="en-US" sz="2800" b="1" smtClean="0"/>
              <a:t>COLOR </a:t>
            </a:r>
            <a:br>
              <a:rPr lang="en-US" altLang="en-US" sz="2800" b="1" smtClean="0"/>
            </a:br>
            <a:r>
              <a:rPr lang="en-US" altLang="en-US" sz="2800" b="1" smtClean="0"/>
              <a:t>SIGNS</a:t>
            </a:r>
          </a:p>
        </p:txBody>
      </p:sp>
      <p:pic>
        <p:nvPicPr>
          <p:cNvPr id="7987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724400"/>
            <a:ext cx="2144713" cy="1812925"/>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9"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609600"/>
            <a:ext cx="144303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880" name="Rectangle 11"/>
          <p:cNvSpPr>
            <a:spLocks noChangeArrowheads="1"/>
          </p:cNvSpPr>
          <p:nvPr/>
        </p:nvSpPr>
        <p:spPr bwMode="auto">
          <a:xfrm>
            <a:off x="4572000" y="5867400"/>
            <a:ext cx="1066800" cy="533400"/>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en-US" sz="1600" b="1">
                <a:solidFill>
                  <a:schemeClr val="bg1"/>
                </a:solidFill>
                <a:latin typeface="Tahoma" pitchFamily="34" charset="0"/>
              </a:rPr>
              <a:t>Parking</a:t>
            </a:r>
          </a:p>
          <a:p>
            <a:pPr algn="ctr" eaLnBrk="1" hangingPunct="1">
              <a:lnSpc>
                <a:spcPct val="90000"/>
              </a:lnSpc>
              <a:spcBef>
                <a:spcPct val="0"/>
              </a:spcBef>
              <a:buFontTx/>
              <a:buNone/>
            </a:pPr>
            <a:r>
              <a:rPr lang="en-US" altLang="en-US" sz="1600" b="1">
                <a:solidFill>
                  <a:schemeClr val="bg1"/>
                </a:solidFill>
                <a:latin typeface="Tahoma" pitchFamily="34" charset="0"/>
              </a:rPr>
              <a:t>this exit</a:t>
            </a:r>
          </a:p>
        </p:txBody>
      </p:sp>
      <p:sp>
        <p:nvSpPr>
          <p:cNvPr id="79881" name="Rectangle 12"/>
          <p:cNvSpPr>
            <a:spLocks noChangeArrowheads="1"/>
          </p:cNvSpPr>
          <p:nvPr/>
        </p:nvSpPr>
        <p:spPr bwMode="auto">
          <a:xfrm>
            <a:off x="7010400" y="4876800"/>
            <a:ext cx="1219200" cy="1524000"/>
          </a:xfrm>
          <a:prstGeom prst="rect">
            <a:avLst/>
          </a:prstGeom>
          <a:solidFill>
            <a:srgbClr val="009900"/>
          </a:solidFill>
          <a:ln w="762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b="1">
                <a:solidFill>
                  <a:schemeClr val="bg1"/>
                </a:solidFill>
                <a:latin typeface="Tahoma" pitchFamily="34" charset="0"/>
              </a:rPr>
              <a:t>M I L E</a:t>
            </a:r>
          </a:p>
          <a:p>
            <a:pPr algn="ctr" eaLnBrk="1" hangingPunct="1">
              <a:spcBef>
                <a:spcPct val="0"/>
              </a:spcBef>
              <a:buFontTx/>
              <a:buNone/>
            </a:pPr>
            <a:r>
              <a:rPr lang="en-US" altLang="en-US" sz="3600" b="1">
                <a:solidFill>
                  <a:schemeClr val="bg1"/>
                </a:solidFill>
                <a:latin typeface="Tahoma" pitchFamily="34" charset="0"/>
              </a:rPr>
              <a:t>4</a:t>
            </a:r>
          </a:p>
        </p:txBody>
      </p:sp>
      <p:sp>
        <p:nvSpPr>
          <p:cNvPr id="79882" name="Rectangle 13"/>
          <p:cNvSpPr>
            <a:spLocks noChangeArrowheads="1"/>
          </p:cNvSpPr>
          <p:nvPr/>
        </p:nvSpPr>
        <p:spPr bwMode="auto">
          <a:xfrm>
            <a:off x="381000" y="5334000"/>
            <a:ext cx="2362200" cy="838200"/>
          </a:xfrm>
          <a:prstGeom prst="rect">
            <a:avLst/>
          </a:prstGeom>
          <a:solidFill>
            <a:srgbClr val="009900"/>
          </a:solidFill>
          <a:ln w="762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b="1">
                <a:solidFill>
                  <a:schemeClr val="bg1"/>
                </a:solidFill>
                <a:latin typeface="Tahoma" pitchFamily="34" charset="0"/>
              </a:rPr>
              <a:t>FREEWAY</a:t>
            </a:r>
          </a:p>
          <a:p>
            <a:pPr algn="ctr" eaLnBrk="1" hangingPunct="1">
              <a:spcBef>
                <a:spcPct val="0"/>
              </a:spcBef>
              <a:buFontTx/>
              <a:buNone/>
            </a:pPr>
            <a:r>
              <a:rPr lang="en-US" altLang="en-US" sz="2000" b="1">
                <a:solidFill>
                  <a:schemeClr val="bg1"/>
                </a:solidFill>
                <a:latin typeface="Tahoma" pitchFamily="34" charset="0"/>
              </a:rPr>
              <a:t>ENTRANCE</a:t>
            </a:r>
          </a:p>
        </p:txBody>
      </p:sp>
      <p:sp>
        <p:nvSpPr>
          <p:cNvPr id="79883" name="Rectangle 14"/>
          <p:cNvSpPr>
            <a:spLocks noChangeArrowheads="1"/>
          </p:cNvSpPr>
          <p:nvPr/>
        </p:nvSpPr>
        <p:spPr bwMode="auto">
          <a:xfrm>
            <a:off x="3581400" y="5638800"/>
            <a:ext cx="2133600" cy="152400"/>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Tree>
  </p:cSld>
  <p:clrMapOvr>
    <a:masterClrMapping/>
  </p:clrMapOvr>
  <p:transition spd="slow">
    <p:randomBar dir="ver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0" y="0"/>
            <a:ext cx="9144000" cy="3200400"/>
          </a:xfrm>
          <a:prstGeom prst="rect">
            <a:avLst/>
          </a:prstGeom>
          <a:solidFill>
            <a:srgbClr val="66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80899" name="Rectangle 3"/>
          <p:cNvSpPr>
            <a:spLocks noGrp="1" noChangeArrowheads="1"/>
          </p:cNvSpPr>
          <p:nvPr>
            <p:ph type="title"/>
          </p:nvPr>
        </p:nvSpPr>
        <p:spPr>
          <a:xfrm>
            <a:off x="4419600" y="1066800"/>
            <a:ext cx="3733800" cy="1143000"/>
          </a:xfrm>
        </p:spPr>
        <p:txBody>
          <a:bodyPr/>
          <a:lstStyle/>
          <a:p>
            <a:pPr eaLnBrk="1" hangingPunct="1">
              <a:lnSpc>
                <a:spcPct val="120000"/>
              </a:lnSpc>
            </a:pPr>
            <a:r>
              <a:rPr lang="en-US" altLang="en-US" sz="2400" b="1" smtClean="0">
                <a:solidFill>
                  <a:schemeClr val="bg1"/>
                </a:solidFill>
              </a:rPr>
              <a:t>Rocky Mountain </a:t>
            </a:r>
            <a:br>
              <a:rPr lang="en-US" altLang="en-US" sz="2400" b="1" smtClean="0">
                <a:solidFill>
                  <a:schemeClr val="bg1"/>
                </a:solidFill>
              </a:rPr>
            </a:br>
            <a:r>
              <a:rPr lang="en-US" altLang="en-US" sz="2400" b="1" smtClean="0">
                <a:solidFill>
                  <a:schemeClr val="bg1"/>
                </a:solidFill>
              </a:rPr>
              <a:t>State Park</a:t>
            </a:r>
          </a:p>
        </p:txBody>
      </p:sp>
      <p:sp>
        <p:nvSpPr>
          <p:cNvPr id="80900" name="Rectangle 4"/>
          <p:cNvSpPr>
            <a:spLocks noGrp="1" noChangeArrowheads="1"/>
          </p:cNvSpPr>
          <p:nvPr>
            <p:ph type="body" sz="half" idx="1"/>
          </p:nvPr>
        </p:nvSpPr>
        <p:spPr>
          <a:xfrm>
            <a:off x="0" y="3429000"/>
            <a:ext cx="4724400" cy="3429000"/>
          </a:xfrm>
          <a:noFill/>
        </p:spPr>
        <p:txBody>
          <a:bodyPr/>
          <a:lstStyle/>
          <a:p>
            <a:pPr eaLnBrk="1" hangingPunct="1">
              <a:lnSpc>
                <a:spcPct val="80000"/>
              </a:lnSpc>
              <a:buFontTx/>
              <a:buNone/>
            </a:pPr>
            <a:r>
              <a:rPr lang="en-US" altLang="en-US" b="1" smtClean="0">
                <a:solidFill>
                  <a:srgbClr val="663300"/>
                </a:solidFill>
              </a:rPr>
              <a:t>    Brown color signs are used as a background color for guide and information signs that relate to points of recreational or cultural interest and on some  street name signs.</a:t>
            </a:r>
            <a:endParaRPr lang="en-US" altLang="en-US" b="1" smtClean="0"/>
          </a:p>
        </p:txBody>
      </p:sp>
      <p:sp>
        <p:nvSpPr>
          <p:cNvPr id="80901" name="Rectangle 8"/>
          <p:cNvSpPr>
            <a:spLocks noChangeArrowheads="1"/>
          </p:cNvSpPr>
          <p:nvPr/>
        </p:nvSpPr>
        <p:spPr bwMode="auto">
          <a:xfrm>
            <a:off x="4724400" y="838200"/>
            <a:ext cx="3048000" cy="1600200"/>
          </a:xfrm>
          <a:prstGeom prst="rect">
            <a:avLst/>
          </a:prstGeom>
          <a:noFill/>
          <a:ln w="571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pic>
        <p:nvPicPr>
          <p:cNvPr id="44041" name="Picture 9" descr="P10101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429000"/>
            <a:ext cx="4038600" cy="285115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0903" name="Rectangle 10"/>
          <p:cNvSpPr>
            <a:spLocks noChangeArrowheads="1"/>
          </p:cNvSpPr>
          <p:nvPr/>
        </p:nvSpPr>
        <p:spPr bwMode="auto">
          <a:xfrm>
            <a:off x="0" y="838200"/>
            <a:ext cx="4419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b="1">
                <a:solidFill>
                  <a:srgbClr val="FF9933"/>
                </a:solidFill>
              </a:rPr>
              <a:t>BROWN  COLOR </a:t>
            </a:r>
            <a:br>
              <a:rPr lang="en-US" altLang="en-US" b="1">
                <a:solidFill>
                  <a:srgbClr val="FF9933"/>
                </a:solidFill>
              </a:rPr>
            </a:br>
            <a:r>
              <a:rPr lang="en-US" altLang="en-US" b="1">
                <a:solidFill>
                  <a:srgbClr val="FF9933"/>
                </a:solidFill>
              </a:rPr>
              <a:t>SIGNS</a:t>
            </a:r>
          </a:p>
        </p:txBody>
      </p:sp>
      <p:sp>
        <p:nvSpPr>
          <p:cNvPr id="44043" name="Rectangle 11"/>
          <p:cNvSpPr>
            <a:spLocks noChangeArrowheads="1"/>
          </p:cNvSpPr>
          <p:nvPr/>
        </p:nvSpPr>
        <p:spPr bwMode="auto">
          <a:xfrm>
            <a:off x="4648200" y="6324600"/>
            <a:ext cx="4191000" cy="5334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pPr>
            <a:r>
              <a:rPr lang="en-US" altLang="en-US" sz="1800" b="1">
                <a:solidFill>
                  <a:srgbClr val="00FFFF"/>
                </a:solidFill>
              </a:rPr>
              <a:t>What do these symbols mean?</a:t>
            </a:r>
          </a:p>
        </p:txBody>
      </p:sp>
      <p:pic>
        <p:nvPicPr>
          <p:cNvPr id="44044" name="Picture 12" descr="P1020115"/>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6781800" y="3810000"/>
            <a:ext cx="1752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44041"/>
                                        </p:tgtEl>
                                        <p:attrNameLst>
                                          <p:attrName>style.visibility</p:attrName>
                                        </p:attrNameLst>
                                      </p:cBhvr>
                                      <p:to>
                                        <p:strVal val="visible"/>
                                      </p:to>
                                    </p:set>
                                    <p:animEffect transition="in" filter="box(out)">
                                      <p:cBhvr>
                                        <p:cTn id="7" dur="1000"/>
                                        <p:tgtEl>
                                          <p:spTgt spid="440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043"/>
                                        </p:tgtEl>
                                        <p:attrNameLst>
                                          <p:attrName>style.visibility</p:attrName>
                                        </p:attrNameLst>
                                      </p:cBhvr>
                                      <p:to>
                                        <p:strVal val="visible"/>
                                      </p:to>
                                    </p:set>
                                    <p:animEffect transition="in" filter="dissolve">
                                      <p:cBhvr>
                                        <p:cTn id="12" dur="500"/>
                                        <p:tgtEl>
                                          <p:spTgt spid="44043"/>
                                        </p:tgtEl>
                                      </p:cBhvr>
                                    </p:animEffect>
                                  </p:childTnLst>
                                </p:cTn>
                              </p:par>
                            </p:childTnLst>
                          </p:cTn>
                        </p:par>
                        <p:par>
                          <p:cTn id="13" fill="hold" nodeType="afterGroup">
                            <p:stCondLst>
                              <p:cond delay="500"/>
                            </p:stCondLst>
                            <p:childTnLst>
                              <p:par>
                                <p:cTn id="14" presetID="23" presetClass="entr" presetSubtype="16" fill="hold" nodeType="afterEffect">
                                  <p:stCondLst>
                                    <p:cond delay="1000"/>
                                  </p:stCondLst>
                                  <p:childTnLst>
                                    <p:set>
                                      <p:cBhvr>
                                        <p:cTn id="15" dur="1" fill="hold">
                                          <p:stCondLst>
                                            <p:cond delay="0"/>
                                          </p:stCondLst>
                                        </p:cTn>
                                        <p:tgtEl>
                                          <p:spTgt spid="44044"/>
                                        </p:tgtEl>
                                        <p:attrNameLst>
                                          <p:attrName>style.visibility</p:attrName>
                                        </p:attrNameLst>
                                      </p:cBhvr>
                                      <p:to>
                                        <p:strVal val="visible"/>
                                      </p:to>
                                    </p:set>
                                    <p:anim calcmode="lin" valueType="num">
                                      <p:cBhvr>
                                        <p:cTn id="16" dur="1000" fill="hold"/>
                                        <p:tgtEl>
                                          <p:spTgt spid="44044"/>
                                        </p:tgtEl>
                                        <p:attrNameLst>
                                          <p:attrName>ppt_w</p:attrName>
                                        </p:attrNameLst>
                                      </p:cBhvr>
                                      <p:tavLst>
                                        <p:tav tm="0">
                                          <p:val>
                                            <p:fltVal val="0"/>
                                          </p:val>
                                        </p:tav>
                                        <p:tav tm="100000">
                                          <p:val>
                                            <p:strVal val="#ppt_w"/>
                                          </p:val>
                                        </p:tav>
                                      </p:tavLst>
                                    </p:anim>
                                    <p:anim calcmode="lin" valueType="num">
                                      <p:cBhvr>
                                        <p:cTn id="17" dur="1000" fill="hold"/>
                                        <p:tgtEl>
                                          <p:spTgt spid="440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sz="half" idx="1"/>
          </p:nvPr>
        </p:nvSpPr>
        <p:spPr>
          <a:xfrm>
            <a:off x="0" y="3733800"/>
            <a:ext cx="4953000" cy="3124200"/>
          </a:xfrm>
          <a:noFill/>
        </p:spPr>
        <p:txBody>
          <a:bodyPr/>
          <a:lstStyle/>
          <a:p>
            <a:pPr eaLnBrk="1" hangingPunct="1">
              <a:lnSpc>
                <a:spcPct val="80000"/>
              </a:lnSpc>
              <a:buFontTx/>
              <a:buNone/>
            </a:pPr>
            <a:r>
              <a:rPr lang="en-US" altLang="en-US" b="1" smtClean="0">
                <a:solidFill>
                  <a:schemeClr val="accent2"/>
                </a:solidFill>
              </a:rPr>
              <a:t>    Blue color signs are used  as a background color    for traveler services, information signs, Civil Defense Evacuation Route Markers and some street name signs.</a:t>
            </a:r>
            <a:endParaRPr lang="en-US" altLang="en-US" b="1" smtClean="0"/>
          </a:p>
        </p:txBody>
      </p:sp>
      <p:sp>
        <p:nvSpPr>
          <p:cNvPr id="81923" name="Rectangle 5"/>
          <p:cNvSpPr>
            <a:spLocks noChangeArrowheads="1"/>
          </p:cNvSpPr>
          <p:nvPr/>
        </p:nvSpPr>
        <p:spPr bwMode="auto">
          <a:xfrm>
            <a:off x="0" y="0"/>
            <a:ext cx="9144000" cy="34290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pic>
        <p:nvPicPr>
          <p:cNvPr id="81924" name="Picture 6"/>
          <p:cNvPicPr>
            <a:picLocks noChangeAspect="1" noChangeArrowheads="1"/>
          </p:cNvPicPr>
          <p:nvPr/>
        </p:nvPicPr>
        <p:blipFill>
          <a:blip r:embed="rId2">
            <a:extLst>
              <a:ext uri="{28A0092B-C50C-407E-A947-70E740481C1C}">
                <a14:useLocalDpi xmlns:a14="http://schemas.microsoft.com/office/drawing/2010/main" val="0"/>
              </a:ext>
            </a:extLst>
          </a:blip>
          <a:srcRect t="70377" r="26195" b="12389"/>
          <a:stretch>
            <a:fillRect/>
          </a:stretch>
        </p:blipFill>
        <p:spPr bwMode="auto">
          <a:xfrm>
            <a:off x="0" y="457200"/>
            <a:ext cx="9144000" cy="195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5" name="Rectangle 7"/>
          <p:cNvSpPr>
            <a:spLocks noGrp="1" noChangeArrowheads="1"/>
          </p:cNvSpPr>
          <p:nvPr>
            <p:ph type="title"/>
          </p:nvPr>
        </p:nvSpPr>
        <p:spPr>
          <a:xfrm>
            <a:off x="0" y="2590800"/>
            <a:ext cx="9144000" cy="609600"/>
          </a:xfrm>
          <a:noFill/>
        </p:spPr>
        <p:txBody>
          <a:bodyPr/>
          <a:lstStyle/>
          <a:p>
            <a:pPr eaLnBrk="1" hangingPunct="1"/>
            <a:r>
              <a:rPr lang="en-US" altLang="en-US" sz="3200" b="1" smtClean="0">
                <a:solidFill>
                  <a:srgbClr val="66FFFF"/>
                </a:solidFill>
              </a:rPr>
              <a:t>BLUE  COLOR  SIGNS</a:t>
            </a:r>
          </a:p>
        </p:txBody>
      </p:sp>
      <p:sp>
        <p:nvSpPr>
          <p:cNvPr id="81926" name="Rectangle 9"/>
          <p:cNvSpPr>
            <a:spLocks noChangeArrowheads="1"/>
          </p:cNvSpPr>
          <p:nvPr/>
        </p:nvSpPr>
        <p:spPr bwMode="auto">
          <a:xfrm>
            <a:off x="5410200" y="3962400"/>
            <a:ext cx="2971800" cy="1524000"/>
          </a:xfrm>
          <a:prstGeom prst="rect">
            <a:avLst/>
          </a:prstGeom>
          <a:solidFill>
            <a:schemeClr val="accent2"/>
          </a:solidFill>
          <a:ln w="762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t>  </a:t>
            </a:r>
            <a:r>
              <a:rPr lang="en-US" altLang="en-US" sz="2800" b="1">
                <a:solidFill>
                  <a:schemeClr val="bg1"/>
                </a:solidFill>
              </a:rPr>
              <a:t>REST</a:t>
            </a:r>
          </a:p>
          <a:p>
            <a:pPr eaLnBrk="1" hangingPunct="1">
              <a:spcBef>
                <a:spcPct val="0"/>
              </a:spcBef>
              <a:buFontTx/>
              <a:buNone/>
            </a:pPr>
            <a:r>
              <a:rPr lang="en-US" altLang="en-US" sz="2800" b="1">
                <a:solidFill>
                  <a:schemeClr val="bg1"/>
                </a:solidFill>
              </a:rPr>
              <a:t>  AREA</a:t>
            </a:r>
          </a:p>
        </p:txBody>
      </p:sp>
      <p:sp>
        <p:nvSpPr>
          <p:cNvPr id="81927" name="AutoShape 10"/>
          <p:cNvSpPr>
            <a:spLocks noChangeArrowheads="1"/>
          </p:cNvSpPr>
          <p:nvPr/>
        </p:nvSpPr>
        <p:spPr bwMode="auto">
          <a:xfrm rot="-1750732">
            <a:off x="7010400" y="4495800"/>
            <a:ext cx="990600" cy="381000"/>
          </a:xfrm>
          <a:prstGeom prst="rightArrow">
            <a:avLst>
              <a:gd name="adj1" fmla="val 40833"/>
              <a:gd name="adj2" fmla="val 5083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Tree>
  </p:cSld>
  <p:clrMapOvr>
    <a:masterClrMapping/>
  </p:clrMapOvr>
  <p:transition spd="slow">
    <p:randomBar dir="ver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title"/>
          </p:nvPr>
        </p:nvSpPr>
        <p:spPr>
          <a:noFill/>
        </p:spPr>
        <p:txBody>
          <a:bodyPr/>
          <a:lstStyle/>
          <a:p>
            <a:pPr eaLnBrk="1" hangingPunct="1"/>
            <a:r>
              <a:rPr lang="en-US" altLang="en-US" sz="2800" b="1" smtClean="0">
                <a:solidFill>
                  <a:srgbClr val="FFFF00"/>
                </a:solidFill>
              </a:rPr>
              <a:t>FLOURESCENT YELLOW-GREEN  SIGNS</a:t>
            </a:r>
          </a:p>
        </p:txBody>
      </p:sp>
      <p:sp>
        <p:nvSpPr>
          <p:cNvPr id="82947" name="Rectangle 2"/>
          <p:cNvSpPr>
            <a:spLocks noGrp="1" noChangeArrowheads="1"/>
          </p:cNvSpPr>
          <p:nvPr>
            <p:ph type="body" sz="half" idx="1"/>
          </p:nvPr>
        </p:nvSpPr>
        <p:spPr>
          <a:xfrm>
            <a:off x="609600" y="3733800"/>
            <a:ext cx="4191000" cy="2667000"/>
          </a:xfrm>
          <a:noFill/>
        </p:spPr>
        <p:txBody>
          <a:bodyPr/>
          <a:lstStyle/>
          <a:p>
            <a:pPr eaLnBrk="1" hangingPunct="1">
              <a:lnSpc>
                <a:spcPct val="80000"/>
              </a:lnSpc>
              <a:buFontTx/>
              <a:buNone/>
            </a:pPr>
            <a:r>
              <a:rPr lang="en-US" altLang="en-US" sz="2800" b="1" smtClean="0">
                <a:solidFill>
                  <a:schemeClr val="accent2"/>
                </a:solidFill>
              </a:rPr>
              <a:t>    Fluorescent Yellow Green is also used        as a background for pedestrian, bicycle, and school warning signs. </a:t>
            </a:r>
            <a:endParaRPr lang="en-US" altLang="en-US" sz="2800" b="1" smtClean="0"/>
          </a:p>
        </p:txBody>
      </p:sp>
      <p:sp>
        <p:nvSpPr>
          <p:cNvPr id="82948" name="Rectangle 3"/>
          <p:cNvSpPr>
            <a:spLocks noChangeArrowheads="1"/>
          </p:cNvSpPr>
          <p:nvPr/>
        </p:nvSpPr>
        <p:spPr bwMode="auto">
          <a:xfrm>
            <a:off x="0" y="0"/>
            <a:ext cx="9144000" cy="3429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2400">
              <a:solidFill>
                <a:srgbClr val="008000"/>
              </a:solidFill>
            </a:endParaRPr>
          </a:p>
        </p:txBody>
      </p:sp>
      <p:pic>
        <p:nvPicPr>
          <p:cNvPr id="7476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810000"/>
            <a:ext cx="2667000" cy="254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65" name="Picture 13"/>
          <p:cNvPicPr>
            <a:picLocks noGrp="1" noChangeAspect="1" noChangeArrowheads="1"/>
          </p:cNvPicPr>
          <p:nvPr>
            <p:ph sz="quarter" idx="3"/>
          </p:nvPr>
        </p:nvPicPr>
        <p:blipFill>
          <a:blip r:embed="rId3" cstate="print">
            <a:lum bright="6000"/>
            <a:extLst>
              <a:ext uri="{28A0092B-C50C-407E-A947-70E740481C1C}">
                <a14:useLocalDpi xmlns:a14="http://schemas.microsoft.com/office/drawing/2010/main" val="0"/>
              </a:ext>
            </a:extLst>
          </a:blip>
          <a:srcRect/>
          <a:stretch>
            <a:fillRect/>
          </a:stretch>
        </p:blipFill>
        <p:spPr>
          <a:xfrm>
            <a:off x="5943600" y="457200"/>
            <a:ext cx="2133600" cy="2133600"/>
          </a:xfrm>
          <a:noFill/>
        </p:spPr>
      </p:pic>
      <p:pic>
        <p:nvPicPr>
          <p:cNvPr id="74763" name="Picture 11"/>
          <p:cNvPicPr>
            <a:picLocks noGrp="1" noChangeAspect="1" noChangeArrowheads="1"/>
          </p:cNvPicPr>
          <p:nvPr>
            <p:ph sz="quarter" idx="2"/>
          </p:nvPr>
        </p:nvPicPr>
        <p:blipFill>
          <a:blip r:embed="rId4" cstate="print">
            <a:lum bright="6000"/>
            <a:extLst>
              <a:ext uri="{28A0092B-C50C-407E-A947-70E740481C1C}">
                <a14:useLocalDpi xmlns:a14="http://schemas.microsoft.com/office/drawing/2010/main" val="0"/>
              </a:ext>
            </a:extLst>
          </a:blip>
          <a:srcRect/>
          <a:stretch>
            <a:fillRect/>
          </a:stretch>
        </p:blipFill>
        <p:spPr>
          <a:xfrm>
            <a:off x="838200" y="474663"/>
            <a:ext cx="2209800" cy="2039937"/>
          </a:xfrm>
          <a:noFill/>
        </p:spPr>
      </p:pic>
      <p:sp>
        <p:nvSpPr>
          <p:cNvPr id="82952" name="Rectangle 15"/>
          <p:cNvSpPr>
            <a:spLocks noChangeArrowheads="1"/>
          </p:cNvSpPr>
          <p:nvPr/>
        </p:nvSpPr>
        <p:spPr bwMode="auto">
          <a:xfrm>
            <a:off x="0" y="2590800"/>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b="1">
                <a:solidFill>
                  <a:srgbClr val="FFFF00"/>
                </a:solidFill>
              </a:rPr>
              <a:t>FLOURESCENT YELLOW-GREEN  SIGNS</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2000"/>
                                  </p:stCondLst>
                                  <p:childTnLst>
                                    <p:set>
                                      <p:cBhvr>
                                        <p:cTn id="6" dur="1" fill="hold">
                                          <p:stCondLst>
                                            <p:cond delay="0"/>
                                          </p:stCondLst>
                                        </p:cTn>
                                        <p:tgtEl>
                                          <p:spTgt spid="74763"/>
                                        </p:tgtEl>
                                        <p:attrNameLst>
                                          <p:attrName>style.visibility</p:attrName>
                                        </p:attrNameLst>
                                      </p:cBhvr>
                                      <p:to>
                                        <p:strVal val="visible"/>
                                      </p:to>
                                    </p:set>
                                    <p:anim calcmode="lin" valueType="num">
                                      <p:cBhvr>
                                        <p:cTn id="7" dur="500" fill="hold"/>
                                        <p:tgtEl>
                                          <p:spTgt spid="74763"/>
                                        </p:tgtEl>
                                        <p:attrNameLst>
                                          <p:attrName>ppt_w</p:attrName>
                                        </p:attrNameLst>
                                      </p:cBhvr>
                                      <p:tavLst>
                                        <p:tav tm="0">
                                          <p:val>
                                            <p:strVal val="2/3*#ppt_w"/>
                                          </p:val>
                                        </p:tav>
                                        <p:tav tm="100000">
                                          <p:val>
                                            <p:strVal val="#ppt_w"/>
                                          </p:val>
                                        </p:tav>
                                      </p:tavLst>
                                    </p:anim>
                                    <p:anim calcmode="lin" valueType="num">
                                      <p:cBhvr>
                                        <p:cTn id="8" dur="500" fill="hold"/>
                                        <p:tgtEl>
                                          <p:spTgt spid="74763"/>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2500"/>
                            </p:stCondLst>
                            <p:childTnLst>
                              <p:par>
                                <p:cTn id="10" presetID="23" presetClass="entr" presetSubtype="272" fill="hold" nodeType="afterEffect">
                                  <p:stCondLst>
                                    <p:cond delay="0"/>
                                  </p:stCondLst>
                                  <p:childTnLst>
                                    <p:set>
                                      <p:cBhvr>
                                        <p:cTn id="11" dur="1" fill="hold">
                                          <p:stCondLst>
                                            <p:cond delay="0"/>
                                          </p:stCondLst>
                                        </p:cTn>
                                        <p:tgtEl>
                                          <p:spTgt spid="74765"/>
                                        </p:tgtEl>
                                        <p:attrNameLst>
                                          <p:attrName>style.visibility</p:attrName>
                                        </p:attrNameLst>
                                      </p:cBhvr>
                                      <p:to>
                                        <p:strVal val="visible"/>
                                      </p:to>
                                    </p:set>
                                    <p:anim calcmode="lin" valueType="num">
                                      <p:cBhvr>
                                        <p:cTn id="12" dur="500" fill="hold"/>
                                        <p:tgtEl>
                                          <p:spTgt spid="74765"/>
                                        </p:tgtEl>
                                        <p:attrNameLst>
                                          <p:attrName>ppt_w</p:attrName>
                                        </p:attrNameLst>
                                      </p:cBhvr>
                                      <p:tavLst>
                                        <p:tav tm="0">
                                          <p:val>
                                            <p:strVal val="2/3*#ppt_w"/>
                                          </p:val>
                                        </p:tav>
                                        <p:tav tm="100000">
                                          <p:val>
                                            <p:strVal val="#ppt_w"/>
                                          </p:val>
                                        </p:tav>
                                      </p:tavLst>
                                    </p:anim>
                                    <p:anim calcmode="lin" valueType="num">
                                      <p:cBhvr>
                                        <p:cTn id="13" dur="500" fill="hold"/>
                                        <p:tgtEl>
                                          <p:spTgt spid="74765"/>
                                        </p:tgtEl>
                                        <p:attrNameLst>
                                          <p:attrName>ppt_h</p:attrName>
                                        </p:attrNameLst>
                                      </p:cBhvr>
                                      <p:tavLst>
                                        <p:tav tm="0">
                                          <p:val>
                                            <p:strVal val="2/3*#ppt_h"/>
                                          </p:val>
                                        </p:tav>
                                        <p:tav tm="100000">
                                          <p:val>
                                            <p:strVal val="#ppt_h"/>
                                          </p:val>
                                        </p:tav>
                                      </p:tavLst>
                                    </p:anim>
                                  </p:childTnLst>
                                </p:cTn>
                              </p:par>
                            </p:childTnLst>
                          </p:cTn>
                        </p:par>
                        <p:par>
                          <p:cTn id="14" fill="hold" nodeType="afterGroup">
                            <p:stCondLst>
                              <p:cond delay="3000"/>
                            </p:stCondLst>
                            <p:childTnLst>
                              <p:par>
                                <p:cTn id="15" presetID="23" presetClass="entr" presetSubtype="16" fill="hold" nodeType="afterEffect">
                                  <p:stCondLst>
                                    <p:cond delay="0"/>
                                  </p:stCondLst>
                                  <p:childTnLst>
                                    <p:set>
                                      <p:cBhvr>
                                        <p:cTn id="16" dur="1" fill="hold">
                                          <p:stCondLst>
                                            <p:cond delay="0"/>
                                          </p:stCondLst>
                                        </p:cTn>
                                        <p:tgtEl>
                                          <p:spTgt spid="74760"/>
                                        </p:tgtEl>
                                        <p:attrNameLst>
                                          <p:attrName>style.visibility</p:attrName>
                                        </p:attrNameLst>
                                      </p:cBhvr>
                                      <p:to>
                                        <p:strVal val="visible"/>
                                      </p:to>
                                    </p:set>
                                    <p:anim calcmode="lin" valueType="num">
                                      <p:cBhvr>
                                        <p:cTn id="17" dur="500" fill="hold"/>
                                        <p:tgtEl>
                                          <p:spTgt spid="74760"/>
                                        </p:tgtEl>
                                        <p:attrNameLst>
                                          <p:attrName>ppt_w</p:attrName>
                                        </p:attrNameLst>
                                      </p:cBhvr>
                                      <p:tavLst>
                                        <p:tav tm="0">
                                          <p:val>
                                            <p:fltVal val="0"/>
                                          </p:val>
                                        </p:tav>
                                        <p:tav tm="100000">
                                          <p:val>
                                            <p:strVal val="#ppt_w"/>
                                          </p:val>
                                        </p:tav>
                                      </p:tavLst>
                                    </p:anim>
                                    <p:anim calcmode="lin" valueType="num">
                                      <p:cBhvr>
                                        <p:cTn id="18" dur="500" fill="hold"/>
                                        <p:tgtEl>
                                          <p:spTgt spid="747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p:cNvSpPr>
            <a:spLocks noGrp="1" noChangeArrowheads="1"/>
          </p:cNvSpPr>
          <p:nvPr>
            <p:ph type="title"/>
          </p:nvPr>
        </p:nvSpPr>
        <p:spPr/>
        <p:txBody>
          <a:bodyPr/>
          <a:lstStyle/>
          <a:p>
            <a:pPr eaLnBrk="1" hangingPunct="1"/>
            <a:r>
              <a:rPr lang="en-US" altLang="en-US" sz="2800" b="1" smtClean="0">
                <a:solidFill>
                  <a:srgbClr val="FFFF00"/>
                </a:solidFill>
              </a:rPr>
              <a:t>FLOURESCENT YELLOW-GREEN  SIGNS</a:t>
            </a:r>
          </a:p>
        </p:txBody>
      </p:sp>
      <p:sp>
        <p:nvSpPr>
          <p:cNvPr id="83971" name="Rectangle 2"/>
          <p:cNvSpPr>
            <a:spLocks noGrp="1" noChangeArrowheads="1"/>
          </p:cNvSpPr>
          <p:nvPr>
            <p:ph type="body" sz="half" idx="1"/>
          </p:nvPr>
        </p:nvSpPr>
        <p:spPr>
          <a:xfrm>
            <a:off x="5181600" y="3478213"/>
            <a:ext cx="4191000" cy="2667000"/>
          </a:xfrm>
        </p:spPr>
        <p:txBody>
          <a:bodyPr/>
          <a:lstStyle/>
          <a:p>
            <a:pPr eaLnBrk="1" hangingPunct="1">
              <a:lnSpc>
                <a:spcPct val="80000"/>
              </a:lnSpc>
              <a:buFontTx/>
              <a:buNone/>
            </a:pPr>
            <a:r>
              <a:rPr lang="en-US" altLang="en-US" sz="2800" b="1" smtClean="0">
                <a:solidFill>
                  <a:schemeClr val="accent2"/>
                </a:solidFill>
              </a:rPr>
              <a:t>   This sign has flashing yellow  lights to get our attention</a:t>
            </a:r>
            <a:endParaRPr lang="en-US" altLang="en-US" sz="2800" b="1" smtClean="0"/>
          </a:p>
        </p:txBody>
      </p:sp>
      <p:sp>
        <p:nvSpPr>
          <p:cNvPr id="83972" name="Rectangle 3"/>
          <p:cNvSpPr>
            <a:spLocks noChangeArrowheads="1"/>
          </p:cNvSpPr>
          <p:nvPr/>
        </p:nvSpPr>
        <p:spPr bwMode="auto">
          <a:xfrm>
            <a:off x="0" y="0"/>
            <a:ext cx="9144000" cy="3429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2400">
              <a:solidFill>
                <a:srgbClr val="008000"/>
              </a:solidFill>
            </a:endParaRPr>
          </a:p>
        </p:txBody>
      </p:sp>
      <p:pic>
        <p:nvPicPr>
          <p:cNvPr id="83973" name="Picture 13"/>
          <p:cNvPicPr>
            <a:picLocks noGrp="1" noChangeAspect="1" noChangeArrowheads="1"/>
          </p:cNvPicPr>
          <p:nvPr>
            <p:ph sz="quarter" idx="3"/>
          </p:nvPr>
        </p:nvPicPr>
        <p:blipFill>
          <a:blip r:embed="rId2" cstate="print">
            <a:lum bright="6000"/>
            <a:extLst>
              <a:ext uri="{28A0092B-C50C-407E-A947-70E740481C1C}">
                <a14:useLocalDpi xmlns:a14="http://schemas.microsoft.com/office/drawing/2010/main" val="0"/>
              </a:ext>
            </a:extLst>
          </a:blip>
          <a:srcRect/>
          <a:stretch>
            <a:fillRect/>
          </a:stretch>
        </p:blipFill>
        <p:spPr>
          <a:xfrm>
            <a:off x="5943600" y="457200"/>
            <a:ext cx="2133600" cy="2133600"/>
          </a:xfrm>
        </p:spPr>
      </p:pic>
      <p:pic>
        <p:nvPicPr>
          <p:cNvPr id="83974" name="Picture 2"/>
          <p:cNvPicPr>
            <a:picLocks noChangeAspect="1"/>
          </p:cNvPicPr>
          <p:nvPr/>
        </p:nvPicPr>
        <p:blipFill>
          <a:blip r:embed="rId3">
            <a:extLst>
              <a:ext uri="{28A0092B-C50C-407E-A947-70E740481C1C}">
                <a14:useLocalDpi xmlns:a14="http://schemas.microsoft.com/office/drawing/2010/main" val="0"/>
              </a:ext>
            </a:extLst>
          </a:blip>
          <a:srcRect l="6763" t="14059" r="3123"/>
          <a:stretch>
            <a:fillRect/>
          </a:stretch>
        </p:blipFill>
        <p:spPr bwMode="auto">
          <a:xfrm>
            <a:off x="0" y="3429000"/>
            <a:ext cx="51943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5" name="Rectangle 15"/>
          <p:cNvSpPr>
            <a:spLocks noChangeArrowheads="1"/>
          </p:cNvSpPr>
          <p:nvPr/>
        </p:nvSpPr>
        <p:spPr bwMode="auto">
          <a:xfrm>
            <a:off x="0" y="2590800"/>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b="1">
                <a:solidFill>
                  <a:srgbClr val="FFFF00"/>
                </a:solidFill>
              </a:rPr>
              <a:t>FLOURESCENT YELLOW-GREEN  SIGNS</a:t>
            </a:r>
          </a:p>
        </p:txBody>
      </p:sp>
    </p:spTree>
  </p:cSld>
  <p:clrMapOvr>
    <a:masterClrMapping/>
  </p:clrMapOvr>
  <p:transition spd="slow">
    <p:randomBar dir="ver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228600" y="304800"/>
            <a:ext cx="198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FontTx/>
              <a:buNone/>
            </a:pPr>
            <a:r>
              <a:rPr lang="en-US" altLang="en-US" sz="1400" b="1"/>
              <a:t>Signs, Signals,</a:t>
            </a:r>
          </a:p>
          <a:p>
            <a:pPr eaLnBrk="1" hangingPunct="1">
              <a:lnSpc>
                <a:spcPct val="80000"/>
              </a:lnSpc>
              <a:buFontTx/>
              <a:buNone/>
            </a:pPr>
            <a:r>
              <a:rPr lang="en-US" altLang="en-US" sz="1400" b="1"/>
              <a:t>and Road markings</a:t>
            </a:r>
          </a:p>
        </p:txBody>
      </p:sp>
      <p:sp>
        <p:nvSpPr>
          <p:cNvPr id="84995" name="Rectangle 3"/>
          <p:cNvSpPr>
            <a:spLocks noChangeArrowheads="1"/>
          </p:cNvSpPr>
          <p:nvPr/>
        </p:nvSpPr>
        <p:spPr bwMode="auto">
          <a:xfrm>
            <a:off x="381000" y="1524000"/>
            <a:ext cx="8305800" cy="1752600"/>
          </a:xfrm>
          <a:prstGeom prst="rect">
            <a:avLst/>
          </a:prstGeom>
          <a:gradFill rotWithShape="0">
            <a:gsLst>
              <a:gs pos="0">
                <a:srgbClr val="99CCFF"/>
              </a:gs>
              <a:gs pos="50000">
                <a:schemeClr val="bg1"/>
              </a:gs>
              <a:gs pos="100000">
                <a:srgbClr val="99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3200" b="1" i="1"/>
              <a:t>Before moving on…quiz yourself </a:t>
            </a:r>
          </a:p>
          <a:p>
            <a:pPr algn="ctr">
              <a:defRPr/>
            </a:pPr>
            <a:r>
              <a:rPr lang="en-US" sz="3200" b="1" i="1"/>
              <a:t>on what was just covered</a:t>
            </a:r>
            <a:endParaRPr lang="en-US" sz="3200" b="1" i="1">
              <a:solidFill>
                <a:schemeClr val="accent1"/>
              </a:solidFill>
            </a:endParaRPr>
          </a:p>
        </p:txBody>
      </p:sp>
    </p:spTree>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609600"/>
            <a:ext cx="7772400" cy="609600"/>
          </a:xfrm>
        </p:spPr>
        <p:txBody>
          <a:bodyPr/>
          <a:lstStyle/>
          <a:p>
            <a:pPr eaLnBrk="1" hangingPunct="1"/>
            <a:r>
              <a:rPr lang="en-US" altLang="en-US" sz="3200" b="1" smtClean="0"/>
              <a:t>Signs, Signals and Road Markings</a:t>
            </a:r>
          </a:p>
        </p:txBody>
      </p:sp>
      <p:sp>
        <p:nvSpPr>
          <p:cNvPr id="12291" name="Rectangle 3"/>
          <p:cNvSpPr>
            <a:spLocks noGrp="1" noChangeArrowheads="1"/>
          </p:cNvSpPr>
          <p:nvPr>
            <p:ph type="body" sz="half" idx="1"/>
          </p:nvPr>
        </p:nvSpPr>
        <p:spPr>
          <a:xfrm>
            <a:off x="381000" y="1600200"/>
            <a:ext cx="8763000" cy="1371600"/>
          </a:xfrm>
        </p:spPr>
        <p:txBody>
          <a:bodyPr/>
          <a:lstStyle/>
          <a:p>
            <a:pPr eaLnBrk="1" hangingPunct="1">
              <a:buFontTx/>
              <a:buNone/>
            </a:pPr>
            <a:r>
              <a:rPr lang="en-US" altLang="en-US" sz="2400" b="1" smtClean="0"/>
              <a:t>Purpose: To become acquainted with the purpose and meaning of traffic signs, signals and road markings.</a:t>
            </a:r>
          </a:p>
        </p:txBody>
      </p:sp>
      <p:sp>
        <p:nvSpPr>
          <p:cNvPr id="12292" name="Rectangle 4"/>
          <p:cNvSpPr>
            <a:spLocks noGrp="1" noChangeArrowheads="1"/>
          </p:cNvSpPr>
          <p:nvPr>
            <p:ph type="body" sz="half" idx="2"/>
          </p:nvPr>
        </p:nvSpPr>
        <p:spPr>
          <a:xfrm>
            <a:off x="457200" y="2895600"/>
            <a:ext cx="2590800" cy="1219200"/>
          </a:xfrm>
        </p:spPr>
        <p:txBody>
          <a:bodyPr/>
          <a:lstStyle/>
          <a:p>
            <a:pPr eaLnBrk="1" hangingPunct="1">
              <a:buFontTx/>
              <a:buNone/>
            </a:pPr>
            <a:r>
              <a:rPr lang="en-US" altLang="en-US" sz="2000" b="1" smtClean="0"/>
              <a:t>    Recognizing   traffic signs</a:t>
            </a:r>
          </a:p>
        </p:txBody>
      </p:sp>
      <p:sp>
        <p:nvSpPr>
          <p:cNvPr id="3077" name="Rectangle 5"/>
          <p:cNvSpPr>
            <a:spLocks noChangeArrowheads="1"/>
          </p:cNvSpPr>
          <p:nvPr/>
        </p:nvSpPr>
        <p:spPr bwMode="auto">
          <a:xfrm>
            <a:off x="2667000" y="2743200"/>
            <a:ext cx="6172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000" b="1"/>
              <a:t>    Traffic signs are devices placed along, beside, or above a highway, roadway, pathway, or other routes  to guide, warn, and regulate the flow of traffic, including motor vehicles, bicycles, pedestrians, equestrians, and other travelers.</a:t>
            </a:r>
          </a:p>
          <a:p>
            <a:pPr eaLnBrk="1" hangingPunct="1">
              <a:buFontTx/>
              <a:buNone/>
            </a:pPr>
            <a:r>
              <a:rPr lang="en-US" altLang="en-US" sz="2000" b="1"/>
              <a:t>    </a:t>
            </a:r>
            <a:r>
              <a:rPr lang="en-US" altLang="en-US" sz="2000" b="1">
                <a:solidFill>
                  <a:schemeClr val="accent2"/>
                </a:solidFill>
              </a:rPr>
              <a:t>They serve 3 different purposes:</a:t>
            </a:r>
          </a:p>
          <a:p>
            <a:pPr eaLnBrk="1" hangingPunct="1">
              <a:buFontTx/>
              <a:buNone/>
            </a:pPr>
            <a:r>
              <a:rPr lang="en-US" altLang="en-US" sz="2000" b="1"/>
              <a:t>     (a) regulate traffic, movement, or parking</a:t>
            </a:r>
          </a:p>
          <a:p>
            <a:pPr eaLnBrk="1" hangingPunct="1">
              <a:buFontTx/>
              <a:buNone/>
            </a:pPr>
            <a:r>
              <a:rPr lang="en-US" altLang="en-US" sz="2000" b="1"/>
              <a:t>     (b) to warn of potential dangers or changes in road condition</a:t>
            </a:r>
          </a:p>
          <a:p>
            <a:pPr eaLnBrk="1" hangingPunct="1">
              <a:buFontTx/>
              <a:buNone/>
            </a:pPr>
            <a:r>
              <a:rPr lang="en-US" altLang="en-US" sz="2000" b="1"/>
              <a:t>     (c) to provide information and guidance</a:t>
            </a:r>
          </a:p>
        </p:txBody>
      </p:sp>
      <p:pic>
        <p:nvPicPr>
          <p:cNvPr id="12294" name="Picture 6" descr="DEO000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810000"/>
            <a:ext cx="15573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animEffect transition="in" filter="strips(downRight)">
                                      <p:cBhvr>
                                        <p:cTn id="7" dur="500"/>
                                        <p:tgtEl>
                                          <p:spTgt spid="307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077">
                                            <p:txEl>
                                              <p:pRg st="1" end="1"/>
                                            </p:txEl>
                                          </p:spTgt>
                                        </p:tgtEl>
                                        <p:attrNameLst>
                                          <p:attrName>style.visibility</p:attrName>
                                        </p:attrNameLst>
                                      </p:cBhvr>
                                      <p:to>
                                        <p:strVal val="visible"/>
                                      </p:to>
                                    </p:set>
                                    <p:animEffect transition="in" filter="strips(downRight)">
                                      <p:cBhvr>
                                        <p:cTn id="12" dur="500"/>
                                        <p:tgtEl>
                                          <p:spTgt spid="307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077">
                                            <p:txEl>
                                              <p:pRg st="2" end="2"/>
                                            </p:txEl>
                                          </p:spTgt>
                                        </p:tgtEl>
                                        <p:attrNameLst>
                                          <p:attrName>style.visibility</p:attrName>
                                        </p:attrNameLst>
                                      </p:cBhvr>
                                      <p:to>
                                        <p:strVal val="visible"/>
                                      </p:to>
                                    </p:set>
                                    <p:animEffect transition="in" filter="strips(downRight)">
                                      <p:cBhvr>
                                        <p:cTn id="17" dur="500"/>
                                        <p:tgtEl>
                                          <p:spTgt spid="307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077">
                                            <p:txEl>
                                              <p:pRg st="3" end="3"/>
                                            </p:txEl>
                                          </p:spTgt>
                                        </p:tgtEl>
                                        <p:attrNameLst>
                                          <p:attrName>style.visibility</p:attrName>
                                        </p:attrNameLst>
                                      </p:cBhvr>
                                      <p:to>
                                        <p:strVal val="visible"/>
                                      </p:to>
                                    </p:set>
                                    <p:animEffect transition="in" filter="strips(downRight)">
                                      <p:cBhvr>
                                        <p:cTn id="22" dur="500"/>
                                        <p:tgtEl>
                                          <p:spTgt spid="307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3077">
                                            <p:txEl>
                                              <p:pRg st="4" end="4"/>
                                            </p:txEl>
                                          </p:spTgt>
                                        </p:tgtEl>
                                        <p:attrNameLst>
                                          <p:attrName>style.visibility</p:attrName>
                                        </p:attrNameLst>
                                      </p:cBhvr>
                                      <p:to>
                                        <p:strVal val="visible"/>
                                      </p:to>
                                    </p:set>
                                    <p:animEffect transition="in" filter="strips(downRight)">
                                      <p:cBhvr>
                                        <p:cTn id="27" dur="500"/>
                                        <p:tgtEl>
                                          <p:spTgt spid="307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ChangeArrowheads="1"/>
          </p:cNvSpPr>
          <p:nvPr/>
        </p:nvSpPr>
        <p:spPr bwMode="auto">
          <a:xfrm>
            <a:off x="0" y="3649663"/>
            <a:ext cx="9144000" cy="320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FontTx/>
              <a:buNone/>
            </a:pPr>
            <a:r>
              <a:rPr lang="en-US" altLang="en-US" sz="3600" b="1"/>
              <a:t>A)  Regulatory</a:t>
            </a:r>
          </a:p>
          <a:p>
            <a:pPr eaLnBrk="1" hangingPunct="1">
              <a:lnSpc>
                <a:spcPct val="80000"/>
              </a:lnSpc>
              <a:buFontTx/>
              <a:buNone/>
            </a:pPr>
            <a:r>
              <a:rPr lang="en-US" altLang="en-US" sz="3600" b="1"/>
              <a:t>B)  Distance, direction, destination</a:t>
            </a:r>
          </a:p>
          <a:p>
            <a:pPr eaLnBrk="1" hangingPunct="1">
              <a:lnSpc>
                <a:spcPct val="80000"/>
              </a:lnSpc>
              <a:buFontTx/>
              <a:buNone/>
            </a:pPr>
            <a:r>
              <a:rPr lang="en-US" altLang="en-US" sz="3600" b="1"/>
              <a:t>C)  Warning</a:t>
            </a:r>
          </a:p>
          <a:p>
            <a:pPr eaLnBrk="1" hangingPunct="1">
              <a:lnSpc>
                <a:spcPct val="80000"/>
              </a:lnSpc>
              <a:buFontTx/>
              <a:buNone/>
            </a:pPr>
            <a:r>
              <a:rPr lang="en-US" altLang="en-US" sz="3600" b="1"/>
              <a:t>D)  Motorist services</a:t>
            </a:r>
          </a:p>
          <a:p>
            <a:pPr eaLnBrk="1" hangingPunct="1">
              <a:lnSpc>
                <a:spcPct val="80000"/>
              </a:lnSpc>
              <a:buFontTx/>
              <a:buNone/>
            </a:pPr>
            <a:endParaRPr lang="en-US" altLang="en-US" sz="3600" b="1"/>
          </a:p>
        </p:txBody>
      </p:sp>
      <p:sp>
        <p:nvSpPr>
          <p:cNvPr id="86019" name="Rectangle 6"/>
          <p:cNvSpPr>
            <a:spLocks noChangeArrowheads="1"/>
          </p:cNvSpPr>
          <p:nvPr/>
        </p:nvSpPr>
        <p:spPr bwMode="auto">
          <a:xfrm>
            <a:off x="0" y="0"/>
            <a:ext cx="9144000" cy="33528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86020" name="Rectangle 7"/>
          <p:cNvSpPr>
            <a:spLocks noGrp="1" noChangeArrowheads="1"/>
          </p:cNvSpPr>
          <p:nvPr>
            <p:ph type="title"/>
          </p:nvPr>
        </p:nvSpPr>
        <p:spPr>
          <a:xfrm>
            <a:off x="685800" y="952500"/>
            <a:ext cx="7772400" cy="1143000"/>
          </a:xfrm>
        </p:spPr>
        <p:txBody>
          <a:bodyPr/>
          <a:lstStyle/>
          <a:p>
            <a:pPr eaLnBrk="1" hangingPunct="1"/>
            <a:r>
              <a:rPr lang="en-US" altLang="en-US" b="1" smtClean="0"/>
              <a:t>RED  COLOR  SIGNS</a:t>
            </a:r>
          </a:p>
        </p:txBody>
      </p:sp>
    </p:spTree>
  </p:cSld>
  <p:clrMapOvr>
    <a:masterClrMapping/>
  </p:clrMapOvr>
  <p:transition spd="slow">
    <p:randomBar dir="ver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ChangeArrowheads="1"/>
          </p:cNvSpPr>
          <p:nvPr/>
        </p:nvSpPr>
        <p:spPr bwMode="auto">
          <a:xfrm>
            <a:off x="0" y="3649663"/>
            <a:ext cx="9144000" cy="320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FontTx/>
              <a:buNone/>
            </a:pPr>
            <a:r>
              <a:rPr lang="en-US" altLang="en-US" sz="3600" b="1">
                <a:solidFill>
                  <a:schemeClr val="accent2"/>
                </a:solidFill>
              </a:rPr>
              <a:t>A)  Regulatory</a:t>
            </a:r>
          </a:p>
          <a:p>
            <a:pPr eaLnBrk="1" hangingPunct="1">
              <a:lnSpc>
                <a:spcPct val="80000"/>
              </a:lnSpc>
              <a:buFontTx/>
              <a:buNone/>
            </a:pPr>
            <a:r>
              <a:rPr lang="en-US" altLang="en-US" sz="3600" b="1"/>
              <a:t>B)  Distance, direction, destination</a:t>
            </a:r>
          </a:p>
          <a:p>
            <a:pPr eaLnBrk="1" hangingPunct="1">
              <a:lnSpc>
                <a:spcPct val="80000"/>
              </a:lnSpc>
              <a:buFontTx/>
              <a:buNone/>
            </a:pPr>
            <a:r>
              <a:rPr lang="en-US" altLang="en-US" sz="3600" b="1"/>
              <a:t>C)  Warning</a:t>
            </a:r>
          </a:p>
          <a:p>
            <a:pPr eaLnBrk="1" hangingPunct="1">
              <a:lnSpc>
                <a:spcPct val="80000"/>
              </a:lnSpc>
              <a:buFontTx/>
              <a:buNone/>
            </a:pPr>
            <a:r>
              <a:rPr lang="en-US" altLang="en-US" sz="3600" b="1"/>
              <a:t>D)  Motorist services</a:t>
            </a:r>
          </a:p>
          <a:p>
            <a:pPr eaLnBrk="1" hangingPunct="1">
              <a:lnSpc>
                <a:spcPct val="80000"/>
              </a:lnSpc>
              <a:buFontTx/>
              <a:buNone/>
            </a:pPr>
            <a:endParaRPr lang="en-US" altLang="en-US" sz="3600" b="1"/>
          </a:p>
        </p:txBody>
      </p:sp>
      <p:sp>
        <p:nvSpPr>
          <p:cNvPr id="87043" name="Rectangle 6"/>
          <p:cNvSpPr>
            <a:spLocks noChangeArrowheads="1"/>
          </p:cNvSpPr>
          <p:nvPr/>
        </p:nvSpPr>
        <p:spPr bwMode="auto">
          <a:xfrm>
            <a:off x="0" y="0"/>
            <a:ext cx="9144000" cy="33528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pic>
        <p:nvPicPr>
          <p:cNvPr id="87044" name="Picture 7"/>
          <p:cNvPicPr>
            <a:picLocks noChangeAspect="1" noChangeArrowheads="1"/>
          </p:cNvPicPr>
          <p:nvPr/>
        </p:nvPicPr>
        <p:blipFill>
          <a:blip r:embed="rId2">
            <a:extLst>
              <a:ext uri="{28A0092B-C50C-407E-A947-70E740481C1C}">
                <a14:useLocalDpi xmlns:a14="http://schemas.microsoft.com/office/drawing/2010/main" val="0"/>
              </a:ext>
            </a:extLst>
          </a:blip>
          <a:srcRect t="7942" r="52174" b="69553"/>
          <a:stretch>
            <a:fillRect/>
          </a:stretch>
        </p:blipFill>
        <p:spPr bwMode="auto">
          <a:xfrm>
            <a:off x="457200" y="685800"/>
            <a:ext cx="5181600" cy="200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5" name="Picture 8"/>
          <p:cNvPicPr>
            <a:picLocks noChangeAspect="1" noChangeArrowheads="1"/>
          </p:cNvPicPr>
          <p:nvPr/>
        </p:nvPicPr>
        <p:blipFill>
          <a:blip r:embed="rId2">
            <a:extLst>
              <a:ext uri="{28A0092B-C50C-407E-A947-70E740481C1C}">
                <a14:useLocalDpi xmlns:a14="http://schemas.microsoft.com/office/drawing/2010/main" val="0"/>
              </a:ext>
            </a:extLst>
          </a:blip>
          <a:srcRect l="69565" t="7942" b="69553"/>
          <a:stretch>
            <a:fillRect/>
          </a:stretch>
        </p:blipFill>
        <p:spPr bwMode="auto">
          <a:xfrm>
            <a:off x="5638800" y="685800"/>
            <a:ext cx="3276600" cy="200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body" sz="half" idx="1"/>
          </p:nvPr>
        </p:nvSpPr>
        <p:spPr>
          <a:xfrm>
            <a:off x="0" y="3581400"/>
            <a:ext cx="9144000" cy="3276600"/>
          </a:xfrm>
          <a:noFill/>
        </p:spPr>
        <p:txBody>
          <a:bodyPr/>
          <a:lstStyle/>
          <a:p>
            <a:pPr eaLnBrk="1" hangingPunct="1">
              <a:lnSpc>
                <a:spcPct val="80000"/>
              </a:lnSpc>
              <a:buFontTx/>
              <a:buNone/>
            </a:pPr>
            <a:r>
              <a:rPr lang="en-US" altLang="en-US" sz="3600" b="1" smtClean="0"/>
              <a:t>A)  Regulatory</a:t>
            </a:r>
          </a:p>
          <a:p>
            <a:pPr eaLnBrk="1" hangingPunct="1">
              <a:lnSpc>
                <a:spcPct val="80000"/>
              </a:lnSpc>
              <a:buFontTx/>
              <a:buNone/>
            </a:pPr>
            <a:r>
              <a:rPr lang="en-US" altLang="en-US" sz="3600" b="1" smtClean="0"/>
              <a:t>B)  Distance, direction, destination</a:t>
            </a:r>
          </a:p>
          <a:p>
            <a:pPr eaLnBrk="1" hangingPunct="1">
              <a:lnSpc>
                <a:spcPct val="80000"/>
              </a:lnSpc>
              <a:buFontTx/>
              <a:buNone/>
            </a:pPr>
            <a:r>
              <a:rPr lang="en-US" altLang="en-US" sz="3600" b="1" smtClean="0"/>
              <a:t>C)  Warning</a:t>
            </a:r>
          </a:p>
          <a:p>
            <a:pPr eaLnBrk="1" hangingPunct="1">
              <a:lnSpc>
                <a:spcPct val="80000"/>
              </a:lnSpc>
              <a:buFontTx/>
              <a:buNone/>
            </a:pPr>
            <a:r>
              <a:rPr lang="en-US" altLang="en-US" sz="3600" b="1" smtClean="0"/>
              <a:t>D)  Motorist services</a:t>
            </a:r>
          </a:p>
          <a:p>
            <a:pPr eaLnBrk="1" hangingPunct="1">
              <a:lnSpc>
                <a:spcPct val="80000"/>
              </a:lnSpc>
              <a:buFontTx/>
              <a:buNone/>
            </a:pPr>
            <a:endParaRPr lang="en-US" altLang="en-US" sz="3600" b="1" smtClean="0"/>
          </a:p>
        </p:txBody>
      </p:sp>
      <p:sp>
        <p:nvSpPr>
          <p:cNvPr id="88067" name="Rectangle 4"/>
          <p:cNvSpPr>
            <a:spLocks noChangeArrowheads="1"/>
          </p:cNvSpPr>
          <p:nvPr/>
        </p:nvSpPr>
        <p:spPr bwMode="auto">
          <a:xfrm>
            <a:off x="0" y="0"/>
            <a:ext cx="9144000" cy="33528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88068" name="Rectangle 5"/>
          <p:cNvSpPr>
            <a:spLocks noGrp="1" noChangeArrowheads="1"/>
          </p:cNvSpPr>
          <p:nvPr>
            <p:ph type="title"/>
          </p:nvPr>
        </p:nvSpPr>
        <p:spPr>
          <a:xfrm>
            <a:off x="609600" y="800100"/>
            <a:ext cx="7772400" cy="1143000"/>
          </a:xfrm>
        </p:spPr>
        <p:txBody>
          <a:bodyPr/>
          <a:lstStyle/>
          <a:p>
            <a:pPr eaLnBrk="1" hangingPunct="1"/>
            <a:r>
              <a:rPr lang="en-US" altLang="en-US" sz="5400" b="1" smtClean="0"/>
              <a:t>Yellow color  signs</a:t>
            </a:r>
          </a:p>
        </p:txBody>
      </p:sp>
    </p:spTree>
  </p:cSld>
  <p:clrMapOvr>
    <a:masterClrMapping/>
  </p:clrMapOvr>
  <p:transition spd="slow">
    <p:randomBar dir="ver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body" sz="half" idx="1"/>
          </p:nvPr>
        </p:nvSpPr>
        <p:spPr>
          <a:xfrm>
            <a:off x="0" y="3581400"/>
            <a:ext cx="9144000" cy="3276600"/>
          </a:xfrm>
          <a:noFill/>
        </p:spPr>
        <p:txBody>
          <a:bodyPr/>
          <a:lstStyle/>
          <a:p>
            <a:pPr eaLnBrk="1" hangingPunct="1">
              <a:lnSpc>
                <a:spcPct val="80000"/>
              </a:lnSpc>
              <a:buFontTx/>
              <a:buNone/>
            </a:pPr>
            <a:r>
              <a:rPr lang="en-US" altLang="en-US" sz="3600" b="1" smtClean="0"/>
              <a:t>A)  Regulatory</a:t>
            </a:r>
          </a:p>
          <a:p>
            <a:pPr eaLnBrk="1" hangingPunct="1">
              <a:lnSpc>
                <a:spcPct val="80000"/>
              </a:lnSpc>
              <a:buFontTx/>
              <a:buNone/>
            </a:pPr>
            <a:r>
              <a:rPr lang="en-US" altLang="en-US" sz="3600" b="1" smtClean="0"/>
              <a:t>B)  Distance, direction, destination</a:t>
            </a:r>
          </a:p>
          <a:p>
            <a:pPr eaLnBrk="1" hangingPunct="1">
              <a:lnSpc>
                <a:spcPct val="80000"/>
              </a:lnSpc>
              <a:buFontTx/>
              <a:buNone/>
            </a:pPr>
            <a:r>
              <a:rPr lang="en-US" altLang="en-US" sz="3600" b="1" smtClean="0">
                <a:solidFill>
                  <a:schemeClr val="accent2"/>
                </a:solidFill>
              </a:rPr>
              <a:t>C)  Warning</a:t>
            </a:r>
          </a:p>
          <a:p>
            <a:pPr eaLnBrk="1" hangingPunct="1">
              <a:lnSpc>
                <a:spcPct val="80000"/>
              </a:lnSpc>
              <a:buFontTx/>
              <a:buNone/>
            </a:pPr>
            <a:r>
              <a:rPr lang="en-US" altLang="en-US" sz="3600" b="1" smtClean="0"/>
              <a:t>D)  Motorist services</a:t>
            </a:r>
          </a:p>
          <a:p>
            <a:pPr eaLnBrk="1" hangingPunct="1">
              <a:lnSpc>
                <a:spcPct val="80000"/>
              </a:lnSpc>
              <a:buFontTx/>
              <a:buNone/>
            </a:pPr>
            <a:endParaRPr lang="en-US" altLang="en-US" sz="3600" b="1" smtClean="0"/>
          </a:p>
        </p:txBody>
      </p:sp>
      <p:sp>
        <p:nvSpPr>
          <p:cNvPr id="89091" name="Rectangle 4"/>
          <p:cNvSpPr>
            <a:spLocks noChangeArrowheads="1"/>
          </p:cNvSpPr>
          <p:nvPr/>
        </p:nvSpPr>
        <p:spPr bwMode="auto">
          <a:xfrm>
            <a:off x="0" y="0"/>
            <a:ext cx="9144000" cy="33528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pic>
        <p:nvPicPr>
          <p:cNvPr id="89092" name="Picture 5"/>
          <p:cNvPicPr>
            <a:picLocks noChangeAspect="1" noChangeArrowheads="1"/>
          </p:cNvPicPr>
          <p:nvPr/>
        </p:nvPicPr>
        <p:blipFill>
          <a:blip r:embed="rId2">
            <a:extLst>
              <a:ext uri="{28A0092B-C50C-407E-A947-70E740481C1C}">
                <a14:useLocalDpi xmlns:a14="http://schemas.microsoft.com/office/drawing/2010/main" val="0"/>
              </a:ext>
            </a:extLst>
          </a:blip>
          <a:srcRect t="42361" r="6522" b="33810"/>
          <a:stretch>
            <a:fillRect/>
          </a:stretch>
        </p:blipFill>
        <p:spPr bwMode="auto">
          <a:xfrm>
            <a:off x="0" y="685800"/>
            <a:ext cx="9144000" cy="191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ChangeArrowheads="1"/>
          </p:cNvSpPr>
          <p:nvPr/>
        </p:nvSpPr>
        <p:spPr bwMode="auto">
          <a:xfrm>
            <a:off x="0" y="3444875"/>
            <a:ext cx="9144000" cy="341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FontTx/>
              <a:buNone/>
            </a:pPr>
            <a:r>
              <a:rPr lang="en-US" altLang="en-US" sz="3600" b="1"/>
              <a:t>A)  Parks &amp; Recreation areas</a:t>
            </a:r>
          </a:p>
          <a:p>
            <a:pPr eaLnBrk="1" hangingPunct="1">
              <a:lnSpc>
                <a:spcPct val="80000"/>
              </a:lnSpc>
              <a:buFontTx/>
              <a:buNone/>
            </a:pPr>
            <a:r>
              <a:rPr lang="en-US" altLang="en-US" sz="3600" b="1"/>
              <a:t>B)  Distance, direction, destination</a:t>
            </a:r>
          </a:p>
          <a:p>
            <a:pPr eaLnBrk="1" hangingPunct="1">
              <a:lnSpc>
                <a:spcPct val="80000"/>
              </a:lnSpc>
              <a:buFontTx/>
              <a:buNone/>
            </a:pPr>
            <a:r>
              <a:rPr lang="en-US" altLang="en-US" sz="3600" b="1"/>
              <a:t>C)  Warning</a:t>
            </a:r>
          </a:p>
          <a:p>
            <a:pPr eaLnBrk="1" hangingPunct="1">
              <a:lnSpc>
                <a:spcPct val="80000"/>
              </a:lnSpc>
              <a:buFontTx/>
              <a:buNone/>
            </a:pPr>
            <a:r>
              <a:rPr lang="en-US" altLang="en-US" sz="3600" b="1"/>
              <a:t>D)  Motorist services</a:t>
            </a:r>
          </a:p>
          <a:p>
            <a:pPr eaLnBrk="1" hangingPunct="1">
              <a:lnSpc>
                <a:spcPct val="80000"/>
              </a:lnSpc>
              <a:buFontTx/>
              <a:buNone/>
            </a:pPr>
            <a:endParaRPr lang="en-US" altLang="en-US" sz="3600" b="1"/>
          </a:p>
        </p:txBody>
      </p:sp>
      <p:sp>
        <p:nvSpPr>
          <p:cNvPr id="90115" name="Rectangle 5"/>
          <p:cNvSpPr>
            <a:spLocks noChangeArrowheads="1"/>
          </p:cNvSpPr>
          <p:nvPr/>
        </p:nvSpPr>
        <p:spPr bwMode="auto">
          <a:xfrm>
            <a:off x="0" y="0"/>
            <a:ext cx="9144000" cy="3124200"/>
          </a:xfrm>
          <a:prstGeom prst="rect">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2000">
              <a:solidFill>
                <a:srgbClr val="66FFFF"/>
              </a:solidFill>
            </a:endParaRPr>
          </a:p>
        </p:txBody>
      </p:sp>
      <p:sp>
        <p:nvSpPr>
          <p:cNvPr id="90116" name="Rectangle 6"/>
          <p:cNvSpPr>
            <a:spLocks noGrp="1" noChangeArrowheads="1"/>
          </p:cNvSpPr>
          <p:nvPr>
            <p:ph type="title"/>
          </p:nvPr>
        </p:nvSpPr>
        <p:spPr>
          <a:xfrm>
            <a:off x="685800" y="1447800"/>
            <a:ext cx="7772400" cy="1143000"/>
          </a:xfrm>
        </p:spPr>
        <p:txBody>
          <a:bodyPr/>
          <a:lstStyle/>
          <a:p>
            <a:pPr eaLnBrk="1" hangingPunct="1"/>
            <a:r>
              <a:rPr lang="en-US" altLang="en-US" b="1" smtClean="0"/>
              <a:t>GREEN  COLOR  SIGNS</a:t>
            </a:r>
          </a:p>
        </p:txBody>
      </p:sp>
    </p:spTree>
  </p:cSld>
  <p:clrMapOvr>
    <a:masterClrMapping/>
  </p:clrMapOvr>
  <p:transition spd="slow">
    <p:randomBar dir="ver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0" y="0"/>
            <a:ext cx="9144000" cy="3124200"/>
          </a:xfrm>
          <a:prstGeom prst="rect">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2000">
              <a:solidFill>
                <a:srgbClr val="66FFFF"/>
              </a:solidFill>
            </a:endParaRPr>
          </a:p>
        </p:txBody>
      </p:sp>
      <p:pic>
        <p:nvPicPr>
          <p:cNvPr id="91139" name="Picture 3"/>
          <p:cNvPicPr>
            <a:picLocks noChangeAspect="1" noChangeArrowheads="1"/>
          </p:cNvPicPr>
          <p:nvPr/>
        </p:nvPicPr>
        <p:blipFill>
          <a:blip r:embed="rId2">
            <a:extLst>
              <a:ext uri="{28A0092B-C50C-407E-A947-70E740481C1C}">
                <a14:useLocalDpi xmlns:a14="http://schemas.microsoft.com/office/drawing/2010/main" val="0"/>
              </a:ext>
            </a:extLst>
          </a:blip>
          <a:srcRect l="4445" t="10832" r="68889" b="68422"/>
          <a:stretch>
            <a:fillRect/>
          </a:stretch>
        </p:blipFill>
        <p:spPr bwMode="auto">
          <a:xfrm>
            <a:off x="5715000" y="4876800"/>
            <a:ext cx="1943100" cy="17272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40" name="Rectangle 10"/>
          <p:cNvSpPr>
            <a:spLocks noChangeArrowheads="1"/>
          </p:cNvSpPr>
          <p:nvPr/>
        </p:nvSpPr>
        <p:spPr bwMode="auto">
          <a:xfrm>
            <a:off x="0" y="3435350"/>
            <a:ext cx="9144000" cy="341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FontTx/>
              <a:buNone/>
            </a:pPr>
            <a:r>
              <a:rPr lang="en-US" altLang="en-US" sz="3600" b="1"/>
              <a:t>A)  Parks &amp; Recreation areas</a:t>
            </a:r>
          </a:p>
          <a:p>
            <a:pPr eaLnBrk="1" hangingPunct="1">
              <a:lnSpc>
                <a:spcPct val="80000"/>
              </a:lnSpc>
              <a:buFontTx/>
              <a:buNone/>
            </a:pPr>
            <a:r>
              <a:rPr lang="en-US" altLang="en-US" sz="3600" b="1">
                <a:solidFill>
                  <a:schemeClr val="accent2"/>
                </a:solidFill>
              </a:rPr>
              <a:t>B)  Distance, direction, destination</a:t>
            </a:r>
          </a:p>
          <a:p>
            <a:pPr eaLnBrk="1" hangingPunct="1">
              <a:lnSpc>
                <a:spcPct val="80000"/>
              </a:lnSpc>
              <a:buFontTx/>
              <a:buNone/>
            </a:pPr>
            <a:r>
              <a:rPr lang="en-US" altLang="en-US" sz="3600" b="1"/>
              <a:t>C)  Warning</a:t>
            </a:r>
          </a:p>
          <a:p>
            <a:pPr eaLnBrk="1" hangingPunct="1">
              <a:lnSpc>
                <a:spcPct val="80000"/>
              </a:lnSpc>
              <a:buFontTx/>
              <a:buNone/>
            </a:pPr>
            <a:r>
              <a:rPr lang="en-US" altLang="en-US" sz="3600" b="1"/>
              <a:t>D)  Motorist services</a:t>
            </a:r>
          </a:p>
          <a:p>
            <a:pPr eaLnBrk="1" hangingPunct="1">
              <a:lnSpc>
                <a:spcPct val="80000"/>
              </a:lnSpc>
              <a:buFontTx/>
              <a:buNone/>
            </a:pPr>
            <a:endParaRPr lang="en-US" altLang="en-US" sz="3600" b="1"/>
          </a:p>
        </p:txBody>
      </p:sp>
      <p:sp>
        <p:nvSpPr>
          <p:cNvPr id="91141" name="Rectangle 12"/>
          <p:cNvSpPr>
            <a:spLocks noGrp="1" noChangeArrowheads="1"/>
          </p:cNvSpPr>
          <p:nvPr>
            <p:ph type="title"/>
          </p:nvPr>
        </p:nvSpPr>
        <p:spPr>
          <a:xfrm>
            <a:off x="685800" y="1447800"/>
            <a:ext cx="7772400" cy="1143000"/>
          </a:xfrm>
          <a:noFill/>
        </p:spPr>
        <p:txBody>
          <a:bodyPr/>
          <a:lstStyle/>
          <a:p>
            <a:pPr eaLnBrk="1" hangingPunct="1"/>
            <a:r>
              <a:rPr lang="en-US" altLang="en-US" b="1" smtClean="0"/>
              <a:t>GREEN  COLOR  SIGNS</a:t>
            </a:r>
          </a:p>
        </p:txBody>
      </p:sp>
    </p:spTree>
  </p:cSld>
  <p:clrMapOvr>
    <a:masterClrMapping/>
  </p:clrMapOvr>
  <p:transition spd="slow">
    <p:randomBar dir="vert"/>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body" sz="half" idx="1"/>
          </p:nvPr>
        </p:nvSpPr>
        <p:spPr>
          <a:xfrm>
            <a:off x="0" y="3657600"/>
            <a:ext cx="8382000" cy="2819400"/>
          </a:xfrm>
          <a:noFill/>
        </p:spPr>
        <p:txBody>
          <a:bodyPr/>
          <a:lstStyle/>
          <a:p>
            <a:pPr eaLnBrk="1" hangingPunct="1">
              <a:lnSpc>
                <a:spcPct val="80000"/>
              </a:lnSpc>
              <a:buFontTx/>
              <a:buNone/>
            </a:pPr>
            <a:r>
              <a:rPr lang="en-US" altLang="en-US" sz="3600" b="1" smtClean="0"/>
              <a:t>A)  Motorist services</a:t>
            </a:r>
          </a:p>
          <a:p>
            <a:pPr eaLnBrk="1" hangingPunct="1">
              <a:lnSpc>
                <a:spcPct val="80000"/>
              </a:lnSpc>
              <a:buFontTx/>
              <a:buNone/>
            </a:pPr>
            <a:r>
              <a:rPr lang="en-US" altLang="en-US" sz="3600" b="1" smtClean="0"/>
              <a:t>B)  Guidance</a:t>
            </a:r>
          </a:p>
          <a:p>
            <a:pPr eaLnBrk="1" hangingPunct="1">
              <a:lnSpc>
                <a:spcPct val="80000"/>
              </a:lnSpc>
              <a:buFontTx/>
              <a:buNone/>
            </a:pPr>
            <a:r>
              <a:rPr lang="en-US" altLang="en-US" sz="3600" b="1" smtClean="0"/>
              <a:t>C)  Warning</a:t>
            </a:r>
          </a:p>
          <a:p>
            <a:pPr eaLnBrk="1" hangingPunct="1">
              <a:lnSpc>
                <a:spcPct val="80000"/>
              </a:lnSpc>
              <a:buFontTx/>
              <a:buNone/>
            </a:pPr>
            <a:r>
              <a:rPr lang="en-US" altLang="en-US" sz="3600" b="1" smtClean="0"/>
              <a:t>D)  Construction</a:t>
            </a:r>
          </a:p>
          <a:p>
            <a:pPr eaLnBrk="1" hangingPunct="1">
              <a:lnSpc>
                <a:spcPct val="80000"/>
              </a:lnSpc>
              <a:buFontTx/>
              <a:buNone/>
            </a:pPr>
            <a:endParaRPr lang="en-US" altLang="en-US" sz="3600" b="1" smtClean="0"/>
          </a:p>
        </p:txBody>
      </p:sp>
      <p:sp>
        <p:nvSpPr>
          <p:cNvPr id="92163" name="Rectangle 5"/>
          <p:cNvSpPr>
            <a:spLocks noChangeArrowheads="1"/>
          </p:cNvSpPr>
          <p:nvPr/>
        </p:nvSpPr>
        <p:spPr bwMode="auto">
          <a:xfrm>
            <a:off x="0" y="0"/>
            <a:ext cx="9144000" cy="34290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92164" name="Rectangle 9"/>
          <p:cNvSpPr>
            <a:spLocks noGrp="1" noChangeArrowheads="1"/>
          </p:cNvSpPr>
          <p:nvPr>
            <p:ph type="title"/>
          </p:nvPr>
        </p:nvSpPr>
        <p:spPr>
          <a:xfrm>
            <a:off x="0" y="2590800"/>
            <a:ext cx="9144000" cy="609600"/>
          </a:xfrm>
          <a:noFill/>
        </p:spPr>
        <p:txBody>
          <a:bodyPr/>
          <a:lstStyle/>
          <a:p>
            <a:pPr eaLnBrk="1" hangingPunct="1"/>
            <a:r>
              <a:rPr lang="en-US" altLang="en-US" sz="3200" b="1" smtClean="0">
                <a:solidFill>
                  <a:srgbClr val="66FFFF"/>
                </a:solidFill>
              </a:rPr>
              <a:t>BLUE  COLOR  SIGNS</a:t>
            </a:r>
          </a:p>
        </p:txBody>
      </p:sp>
    </p:spTree>
  </p:cSld>
  <p:clrMapOvr>
    <a:masterClrMapping/>
  </p:clrMapOvr>
  <p:transition spd="slow">
    <p:randomBar dir="vert"/>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ChangeArrowheads="1"/>
          </p:cNvSpPr>
          <p:nvPr/>
        </p:nvSpPr>
        <p:spPr bwMode="auto">
          <a:xfrm>
            <a:off x="0" y="0"/>
            <a:ext cx="9144000" cy="34290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pic>
        <p:nvPicPr>
          <p:cNvPr id="93187" name="Picture 4"/>
          <p:cNvPicPr>
            <a:picLocks noChangeAspect="1" noChangeArrowheads="1"/>
          </p:cNvPicPr>
          <p:nvPr/>
        </p:nvPicPr>
        <p:blipFill>
          <a:blip r:embed="rId2">
            <a:extLst>
              <a:ext uri="{28A0092B-C50C-407E-A947-70E740481C1C}">
                <a14:useLocalDpi xmlns:a14="http://schemas.microsoft.com/office/drawing/2010/main" val="0"/>
              </a:ext>
            </a:extLst>
          </a:blip>
          <a:srcRect t="70377" r="26195" b="12389"/>
          <a:stretch>
            <a:fillRect/>
          </a:stretch>
        </p:blipFill>
        <p:spPr bwMode="auto">
          <a:xfrm>
            <a:off x="0" y="457200"/>
            <a:ext cx="9144000" cy="195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88" name="Rectangle 5"/>
          <p:cNvSpPr>
            <a:spLocks noGrp="1" noChangeArrowheads="1"/>
          </p:cNvSpPr>
          <p:nvPr>
            <p:ph type="title"/>
          </p:nvPr>
        </p:nvSpPr>
        <p:spPr>
          <a:xfrm>
            <a:off x="0" y="2590800"/>
            <a:ext cx="9144000" cy="609600"/>
          </a:xfrm>
          <a:noFill/>
        </p:spPr>
        <p:txBody>
          <a:bodyPr/>
          <a:lstStyle/>
          <a:p>
            <a:pPr eaLnBrk="1" hangingPunct="1"/>
            <a:r>
              <a:rPr lang="en-US" altLang="en-US" sz="3200" b="1" smtClean="0">
                <a:solidFill>
                  <a:srgbClr val="66FFFF"/>
                </a:solidFill>
              </a:rPr>
              <a:t>BLUE  COLOR  SIGNS</a:t>
            </a:r>
          </a:p>
        </p:txBody>
      </p:sp>
      <p:sp>
        <p:nvSpPr>
          <p:cNvPr id="93189" name="Rectangle 6"/>
          <p:cNvSpPr>
            <a:spLocks noChangeArrowheads="1"/>
          </p:cNvSpPr>
          <p:nvPr/>
        </p:nvSpPr>
        <p:spPr bwMode="auto">
          <a:xfrm>
            <a:off x="5486400" y="5029200"/>
            <a:ext cx="2971800" cy="1524000"/>
          </a:xfrm>
          <a:prstGeom prst="rect">
            <a:avLst/>
          </a:prstGeom>
          <a:solidFill>
            <a:schemeClr val="accent2"/>
          </a:solidFill>
          <a:ln w="762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t>  </a:t>
            </a:r>
            <a:r>
              <a:rPr lang="en-US" altLang="en-US" sz="2800" b="1">
                <a:solidFill>
                  <a:schemeClr val="bg1"/>
                </a:solidFill>
              </a:rPr>
              <a:t>REST</a:t>
            </a:r>
          </a:p>
          <a:p>
            <a:pPr eaLnBrk="1" hangingPunct="1">
              <a:spcBef>
                <a:spcPct val="0"/>
              </a:spcBef>
              <a:buFontTx/>
              <a:buNone/>
            </a:pPr>
            <a:r>
              <a:rPr lang="en-US" altLang="en-US" sz="2800" b="1">
                <a:solidFill>
                  <a:schemeClr val="bg1"/>
                </a:solidFill>
              </a:rPr>
              <a:t>  AREA</a:t>
            </a:r>
          </a:p>
        </p:txBody>
      </p:sp>
      <p:sp>
        <p:nvSpPr>
          <p:cNvPr id="93190" name="AutoShape 7"/>
          <p:cNvSpPr>
            <a:spLocks noChangeArrowheads="1"/>
          </p:cNvSpPr>
          <p:nvPr/>
        </p:nvSpPr>
        <p:spPr bwMode="auto">
          <a:xfrm rot="-1750732">
            <a:off x="7162800" y="5562600"/>
            <a:ext cx="990600" cy="381000"/>
          </a:xfrm>
          <a:prstGeom prst="rightArrow">
            <a:avLst>
              <a:gd name="adj1" fmla="val 40833"/>
              <a:gd name="adj2" fmla="val 5083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93191" name="Rectangle 9"/>
          <p:cNvSpPr>
            <a:spLocks noGrp="1" noChangeArrowheads="1"/>
          </p:cNvSpPr>
          <p:nvPr>
            <p:ph type="body" sz="half" idx="1"/>
          </p:nvPr>
        </p:nvSpPr>
        <p:spPr>
          <a:xfrm>
            <a:off x="0" y="3657600"/>
            <a:ext cx="8382000" cy="2819400"/>
          </a:xfrm>
          <a:noFill/>
        </p:spPr>
        <p:txBody>
          <a:bodyPr/>
          <a:lstStyle/>
          <a:p>
            <a:pPr eaLnBrk="1" hangingPunct="1">
              <a:lnSpc>
                <a:spcPct val="80000"/>
              </a:lnSpc>
              <a:buFontTx/>
              <a:buNone/>
            </a:pPr>
            <a:r>
              <a:rPr lang="en-US" altLang="en-US" sz="3600" b="1" smtClean="0">
                <a:solidFill>
                  <a:schemeClr val="accent2"/>
                </a:solidFill>
              </a:rPr>
              <a:t>A)  Motorist services</a:t>
            </a:r>
          </a:p>
          <a:p>
            <a:pPr eaLnBrk="1" hangingPunct="1">
              <a:lnSpc>
                <a:spcPct val="80000"/>
              </a:lnSpc>
              <a:buFontTx/>
              <a:buNone/>
            </a:pPr>
            <a:r>
              <a:rPr lang="en-US" altLang="en-US" sz="3600" b="1" smtClean="0"/>
              <a:t>B)  Guidance</a:t>
            </a:r>
          </a:p>
          <a:p>
            <a:pPr eaLnBrk="1" hangingPunct="1">
              <a:lnSpc>
                <a:spcPct val="80000"/>
              </a:lnSpc>
              <a:buFontTx/>
              <a:buNone/>
            </a:pPr>
            <a:r>
              <a:rPr lang="en-US" altLang="en-US" sz="3600" b="1" smtClean="0"/>
              <a:t>C)  Warning</a:t>
            </a:r>
          </a:p>
          <a:p>
            <a:pPr eaLnBrk="1" hangingPunct="1">
              <a:lnSpc>
                <a:spcPct val="80000"/>
              </a:lnSpc>
              <a:buFontTx/>
              <a:buNone/>
            </a:pPr>
            <a:r>
              <a:rPr lang="en-US" altLang="en-US" sz="3600" b="1" smtClean="0"/>
              <a:t>D)  Construction</a:t>
            </a:r>
          </a:p>
          <a:p>
            <a:pPr eaLnBrk="1" hangingPunct="1">
              <a:lnSpc>
                <a:spcPct val="80000"/>
              </a:lnSpc>
              <a:buFontTx/>
              <a:buNone/>
            </a:pPr>
            <a:endParaRPr lang="en-US" altLang="en-US" sz="3600" b="1" smtClean="0"/>
          </a:p>
        </p:txBody>
      </p:sp>
    </p:spTree>
  </p:cSld>
  <p:clrMapOvr>
    <a:masterClrMapping/>
  </p:clrMapOvr>
  <p:transition spd="slow">
    <p:randomBar dir="vert"/>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0" y="0"/>
            <a:ext cx="9144000" cy="3200400"/>
          </a:xfrm>
          <a:prstGeom prst="rect">
            <a:avLst/>
          </a:prstGeom>
          <a:solidFill>
            <a:srgbClr val="66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94211" name="Rectangle 3"/>
          <p:cNvSpPr>
            <a:spLocks noGrp="1" noChangeArrowheads="1"/>
          </p:cNvSpPr>
          <p:nvPr>
            <p:ph type="title"/>
          </p:nvPr>
        </p:nvSpPr>
        <p:spPr>
          <a:xfrm>
            <a:off x="838200" y="228600"/>
            <a:ext cx="7772400" cy="1143000"/>
          </a:xfrm>
        </p:spPr>
        <p:txBody>
          <a:bodyPr/>
          <a:lstStyle/>
          <a:p>
            <a:pPr eaLnBrk="1" hangingPunct="1"/>
            <a:r>
              <a:rPr lang="en-US" altLang="en-US" sz="4000" b="1" smtClean="0">
                <a:solidFill>
                  <a:srgbClr val="FF9933"/>
                </a:solidFill>
              </a:rPr>
              <a:t>BROWN  COLOR  SIGNS</a:t>
            </a:r>
          </a:p>
        </p:txBody>
      </p:sp>
      <p:sp>
        <p:nvSpPr>
          <p:cNvPr id="94212" name="Rectangle 4"/>
          <p:cNvSpPr>
            <a:spLocks noGrp="1" noChangeArrowheads="1"/>
          </p:cNvSpPr>
          <p:nvPr>
            <p:ph type="body" sz="half" idx="1"/>
          </p:nvPr>
        </p:nvSpPr>
        <p:spPr>
          <a:xfrm>
            <a:off x="0" y="3692525"/>
            <a:ext cx="9144000" cy="3165475"/>
          </a:xfrm>
          <a:noFill/>
        </p:spPr>
        <p:txBody>
          <a:bodyPr/>
          <a:lstStyle/>
          <a:p>
            <a:pPr eaLnBrk="1" hangingPunct="1">
              <a:lnSpc>
                <a:spcPct val="80000"/>
              </a:lnSpc>
              <a:buFontTx/>
              <a:buNone/>
            </a:pPr>
            <a:r>
              <a:rPr lang="en-US" altLang="en-US" sz="3600" b="1" smtClean="0"/>
              <a:t>A)  Parks &amp; Recreation areas</a:t>
            </a:r>
          </a:p>
          <a:p>
            <a:pPr eaLnBrk="1" hangingPunct="1">
              <a:lnSpc>
                <a:spcPct val="80000"/>
              </a:lnSpc>
              <a:buFontTx/>
              <a:buNone/>
            </a:pPr>
            <a:r>
              <a:rPr lang="en-US" altLang="en-US" sz="3600" b="1" smtClean="0"/>
              <a:t>B)  Distance, direction, destination</a:t>
            </a:r>
          </a:p>
          <a:p>
            <a:pPr eaLnBrk="1" hangingPunct="1">
              <a:lnSpc>
                <a:spcPct val="80000"/>
              </a:lnSpc>
              <a:buFontTx/>
              <a:buNone/>
            </a:pPr>
            <a:r>
              <a:rPr lang="en-US" altLang="en-US" sz="3600" b="1" smtClean="0"/>
              <a:t>C)  Warning</a:t>
            </a:r>
          </a:p>
          <a:p>
            <a:pPr eaLnBrk="1" hangingPunct="1">
              <a:lnSpc>
                <a:spcPct val="80000"/>
              </a:lnSpc>
              <a:buFontTx/>
              <a:buNone/>
            </a:pPr>
            <a:r>
              <a:rPr lang="en-US" altLang="en-US" sz="3600" b="1" smtClean="0"/>
              <a:t>D)  Construction</a:t>
            </a:r>
          </a:p>
          <a:p>
            <a:pPr eaLnBrk="1" hangingPunct="1">
              <a:lnSpc>
                <a:spcPct val="80000"/>
              </a:lnSpc>
              <a:buFontTx/>
              <a:buNone/>
            </a:pPr>
            <a:endParaRPr lang="en-US" altLang="en-US" sz="3600" b="1" smtClean="0"/>
          </a:p>
        </p:txBody>
      </p:sp>
    </p:spTree>
  </p:cSld>
  <p:clrMapOvr>
    <a:masterClrMapping/>
  </p:clrMapOvr>
  <p:transition spd="slow">
    <p:randomBar dir="ver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0" y="0"/>
            <a:ext cx="9144000" cy="3200400"/>
          </a:xfrm>
          <a:prstGeom prst="rect">
            <a:avLst/>
          </a:prstGeom>
          <a:solidFill>
            <a:srgbClr val="66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95235" name="Rectangle 3"/>
          <p:cNvSpPr>
            <a:spLocks noGrp="1" noChangeArrowheads="1"/>
          </p:cNvSpPr>
          <p:nvPr>
            <p:ph type="title"/>
          </p:nvPr>
        </p:nvSpPr>
        <p:spPr>
          <a:xfrm>
            <a:off x="2819400" y="1600200"/>
            <a:ext cx="3733800" cy="1143000"/>
          </a:xfrm>
        </p:spPr>
        <p:txBody>
          <a:bodyPr/>
          <a:lstStyle/>
          <a:p>
            <a:pPr eaLnBrk="1" hangingPunct="1">
              <a:lnSpc>
                <a:spcPct val="120000"/>
              </a:lnSpc>
            </a:pPr>
            <a:r>
              <a:rPr lang="en-US" altLang="en-US" sz="2800" b="1" smtClean="0">
                <a:solidFill>
                  <a:schemeClr val="bg1"/>
                </a:solidFill>
              </a:rPr>
              <a:t>Rocky Mountain </a:t>
            </a:r>
            <a:br>
              <a:rPr lang="en-US" altLang="en-US" sz="2800" b="1" smtClean="0">
                <a:solidFill>
                  <a:schemeClr val="bg1"/>
                </a:solidFill>
              </a:rPr>
            </a:br>
            <a:r>
              <a:rPr lang="en-US" altLang="en-US" sz="2800" b="1" smtClean="0">
                <a:solidFill>
                  <a:schemeClr val="bg1"/>
                </a:solidFill>
              </a:rPr>
              <a:t>State Park</a:t>
            </a:r>
          </a:p>
        </p:txBody>
      </p:sp>
      <p:sp>
        <p:nvSpPr>
          <p:cNvPr id="95236" name="Rectangle 5"/>
          <p:cNvSpPr>
            <a:spLocks noChangeArrowheads="1"/>
          </p:cNvSpPr>
          <p:nvPr/>
        </p:nvSpPr>
        <p:spPr bwMode="auto">
          <a:xfrm>
            <a:off x="3124200" y="1371600"/>
            <a:ext cx="3048000" cy="1600200"/>
          </a:xfrm>
          <a:prstGeom prst="rect">
            <a:avLst/>
          </a:prstGeom>
          <a:noFill/>
          <a:ln w="571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95237" name="Rectangle 9"/>
          <p:cNvSpPr>
            <a:spLocks noGrp="1" noChangeArrowheads="1"/>
          </p:cNvSpPr>
          <p:nvPr>
            <p:ph type="body" sz="half" idx="1"/>
          </p:nvPr>
        </p:nvSpPr>
        <p:spPr>
          <a:xfrm>
            <a:off x="0" y="3683000"/>
            <a:ext cx="9144000" cy="3165475"/>
          </a:xfrm>
          <a:noFill/>
        </p:spPr>
        <p:txBody>
          <a:bodyPr/>
          <a:lstStyle/>
          <a:p>
            <a:pPr eaLnBrk="1" hangingPunct="1">
              <a:lnSpc>
                <a:spcPct val="80000"/>
              </a:lnSpc>
              <a:buFontTx/>
              <a:buNone/>
            </a:pPr>
            <a:r>
              <a:rPr lang="en-US" altLang="en-US" sz="3600" b="1" smtClean="0">
                <a:solidFill>
                  <a:srgbClr val="996633"/>
                </a:solidFill>
              </a:rPr>
              <a:t>A)  Parks &amp; Recreation areas</a:t>
            </a:r>
          </a:p>
          <a:p>
            <a:pPr eaLnBrk="1" hangingPunct="1">
              <a:lnSpc>
                <a:spcPct val="80000"/>
              </a:lnSpc>
              <a:buFontTx/>
              <a:buNone/>
            </a:pPr>
            <a:r>
              <a:rPr lang="en-US" altLang="en-US" sz="3600" b="1" smtClean="0"/>
              <a:t>B)  Distance, direction, destination</a:t>
            </a:r>
          </a:p>
          <a:p>
            <a:pPr eaLnBrk="1" hangingPunct="1">
              <a:lnSpc>
                <a:spcPct val="80000"/>
              </a:lnSpc>
              <a:buFontTx/>
              <a:buNone/>
            </a:pPr>
            <a:r>
              <a:rPr lang="en-US" altLang="en-US" sz="3600" b="1" smtClean="0"/>
              <a:t>C)  Warning</a:t>
            </a:r>
          </a:p>
          <a:p>
            <a:pPr eaLnBrk="1" hangingPunct="1">
              <a:lnSpc>
                <a:spcPct val="80000"/>
              </a:lnSpc>
              <a:buFontTx/>
              <a:buNone/>
            </a:pPr>
            <a:r>
              <a:rPr lang="en-US" altLang="en-US" sz="3600" b="1" smtClean="0"/>
              <a:t>D)  Construction</a:t>
            </a:r>
          </a:p>
          <a:p>
            <a:pPr eaLnBrk="1" hangingPunct="1">
              <a:lnSpc>
                <a:spcPct val="80000"/>
              </a:lnSpc>
              <a:buFontTx/>
              <a:buNone/>
            </a:pPr>
            <a:endParaRPr lang="en-US" altLang="en-US" sz="3600" b="1" smtClean="0"/>
          </a:p>
        </p:txBody>
      </p:sp>
      <p:sp>
        <p:nvSpPr>
          <p:cNvPr id="95238" name="Rectangle 10"/>
          <p:cNvSpPr>
            <a:spLocks noChangeArrowheads="1"/>
          </p:cNvSpPr>
          <p:nvPr/>
        </p:nvSpPr>
        <p:spPr bwMode="auto">
          <a:xfrm>
            <a:off x="8382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000" b="1">
                <a:solidFill>
                  <a:srgbClr val="FF9933"/>
                </a:solidFill>
              </a:rPr>
              <a:t>BROWN  COLOR  SIGNS</a:t>
            </a:r>
          </a:p>
        </p:txBody>
      </p:sp>
    </p:spTree>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4"/>
          <p:cNvSpPr>
            <a:spLocks noGrp="1" noChangeArrowheads="1"/>
          </p:cNvSpPr>
          <p:nvPr>
            <p:ph type="body" sz="half" idx="2"/>
          </p:nvPr>
        </p:nvSpPr>
        <p:spPr>
          <a:xfrm>
            <a:off x="457200" y="2895600"/>
            <a:ext cx="2765425" cy="1219200"/>
          </a:xfrm>
        </p:spPr>
        <p:txBody>
          <a:bodyPr/>
          <a:lstStyle/>
          <a:p>
            <a:pPr eaLnBrk="1" hangingPunct="1">
              <a:lnSpc>
                <a:spcPct val="90000"/>
              </a:lnSpc>
              <a:buFontTx/>
              <a:buNone/>
            </a:pPr>
            <a:r>
              <a:rPr lang="en-US" altLang="en-US" sz="2000" b="1" smtClean="0"/>
              <a:t>    Recognizing   traffic signs</a:t>
            </a:r>
          </a:p>
        </p:txBody>
      </p:sp>
      <p:sp>
        <p:nvSpPr>
          <p:cNvPr id="4101" name="Rectangle 5"/>
          <p:cNvSpPr>
            <a:spLocks noChangeArrowheads="1"/>
          </p:cNvSpPr>
          <p:nvPr/>
        </p:nvSpPr>
        <p:spPr bwMode="auto">
          <a:xfrm>
            <a:off x="381000" y="1219200"/>
            <a:ext cx="8077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000" b="1"/>
              <a:t>     Traffic signs have shapes that denote specific meaning.          The shapes allows you to know if you are faced with a regulation, a warning, information or guidance and  sometimes the specific meaning of the sign.</a:t>
            </a:r>
          </a:p>
        </p:txBody>
      </p:sp>
      <p:pic>
        <p:nvPicPr>
          <p:cNvPr id="13316" name="Picture 10" descr="DEO000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810000"/>
            <a:ext cx="14874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Rectangle 12"/>
          <p:cNvSpPr>
            <a:spLocks noChangeArrowheads="1"/>
          </p:cNvSpPr>
          <p:nvPr/>
        </p:nvSpPr>
        <p:spPr bwMode="auto">
          <a:xfrm>
            <a:off x="304800" y="2819400"/>
            <a:ext cx="7931150" cy="838200"/>
          </a:xfrm>
          <a:prstGeom prst="rect">
            <a:avLst/>
          </a:prstGeom>
          <a:gradFill rotWithShape="0">
            <a:gsLst>
              <a:gs pos="0">
                <a:srgbClr val="99CCFF"/>
              </a:gs>
              <a:gs pos="50000">
                <a:schemeClr val="bg1"/>
              </a:gs>
              <a:gs pos="100000">
                <a:srgbClr val="99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800" b="1" i="1"/>
              <a:t>This eight-sided octagon-shape is used exclusively for </a:t>
            </a:r>
            <a:r>
              <a:rPr lang="en-US" sz="1800" b="1" i="1">
                <a:solidFill>
                  <a:srgbClr val="FF3300"/>
                </a:solidFill>
              </a:rPr>
              <a:t>stop signs</a:t>
            </a:r>
          </a:p>
        </p:txBody>
      </p:sp>
      <p:sp>
        <p:nvSpPr>
          <p:cNvPr id="4112" name="Rectangle 16"/>
          <p:cNvSpPr>
            <a:spLocks noChangeArrowheads="1"/>
          </p:cNvSpPr>
          <p:nvPr/>
        </p:nvSpPr>
        <p:spPr bwMode="auto">
          <a:xfrm>
            <a:off x="3657600" y="4038600"/>
            <a:ext cx="44386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000" b="1" i="1"/>
              <a:t>    The driver should immediately recognize that it means stop.</a:t>
            </a:r>
          </a:p>
        </p:txBody>
      </p:sp>
      <p:sp>
        <p:nvSpPr>
          <p:cNvPr id="4113" name="Rectangle 17"/>
          <p:cNvSpPr>
            <a:spLocks noChangeArrowheads="1"/>
          </p:cNvSpPr>
          <p:nvPr/>
        </p:nvSpPr>
        <p:spPr bwMode="auto">
          <a:xfrm>
            <a:off x="3657600" y="5486400"/>
            <a:ext cx="1236663" cy="609600"/>
          </a:xfrm>
          <a:prstGeom prst="rect">
            <a:avLst/>
          </a:prstGeom>
          <a:solidFill>
            <a:srgbClr val="FF3300"/>
          </a:solidFill>
          <a:ln w="762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b="1">
                <a:solidFill>
                  <a:schemeClr val="bg1"/>
                </a:solidFill>
              </a:rPr>
              <a:t>4</a:t>
            </a:r>
            <a:r>
              <a:rPr lang="en-US" altLang="en-US" sz="1600" b="1">
                <a:solidFill>
                  <a:schemeClr val="bg1"/>
                </a:solidFill>
              </a:rPr>
              <a:t> - W A Y</a:t>
            </a:r>
          </a:p>
        </p:txBody>
      </p:sp>
      <p:sp>
        <p:nvSpPr>
          <p:cNvPr id="4114" name="Rectangle 18"/>
          <p:cNvSpPr>
            <a:spLocks noChangeArrowheads="1"/>
          </p:cNvSpPr>
          <p:nvPr/>
        </p:nvSpPr>
        <p:spPr bwMode="auto">
          <a:xfrm>
            <a:off x="4648200" y="5181600"/>
            <a:ext cx="4002088"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000" b="1" i="1"/>
              <a:t>    Some may have this small supplemental plate which indicates whether other      traffic must also stop.</a:t>
            </a:r>
          </a:p>
        </p:txBody>
      </p:sp>
      <p:sp>
        <p:nvSpPr>
          <p:cNvPr id="13321" name="Rectangle 19"/>
          <p:cNvSpPr>
            <a:spLocks noChangeArrowheads="1"/>
          </p:cNvSpPr>
          <p:nvPr/>
        </p:nvSpPr>
        <p:spPr bwMode="auto">
          <a:xfrm>
            <a:off x="228600" y="304800"/>
            <a:ext cx="1892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FontTx/>
              <a:buNone/>
            </a:pPr>
            <a:r>
              <a:rPr lang="en-US" altLang="en-US" sz="1200" b="1"/>
              <a:t>Signs, Signals,</a:t>
            </a:r>
          </a:p>
          <a:p>
            <a:pPr eaLnBrk="1" hangingPunct="1">
              <a:lnSpc>
                <a:spcPct val="80000"/>
              </a:lnSpc>
              <a:buFontTx/>
              <a:buNone/>
            </a:pPr>
            <a:r>
              <a:rPr lang="en-US" altLang="en-US" sz="1200" b="1"/>
              <a:t>and Road markings</a:t>
            </a:r>
          </a:p>
        </p:txBody>
      </p:sp>
      <p:sp>
        <p:nvSpPr>
          <p:cNvPr id="14" name="AutoShape 7"/>
          <p:cNvSpPr>
            <a:spLocks noChangeArrowheads="1"/>
          </p:cNvSpPr>
          <p:nvPr/>
        </p:nvSpPr>
        <p:spPr bwMode="auto">
          <a:xfrm>
            <a:off x="76200" y="3695700"/>
            <a:ext cx="2743200" cy="2590800"/>
          </a:xfrm>
          <a:prstGeom prst="octagon">
            <a:avLst>
              <a:gd name="adj" fmla="val 28801"/>
            </a:avLst>
          </a:prstGeom>
          <a:solidFill>
            <a:schemeClr val="tx1"/>
          </a:solidFill>
          <a:ln w="76200">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5400" b="1">
              <a:solidFill>
                <a:schemeClr val="bg1"/>
              </a:solidFill>
            </a:endParaRPr>
          </a:p>
        </p:txBody>
      </p:sp>
      <p:sp>
        <p:nvSpPr>
          <p:cNvPr id="13" name="AutoShape 7"/>
          <p:cNvSpPr>
            <a:spLocks noChangeArrowheads="1"/>
          </p:cNvSpPr>
          <p:nvPr/>
        </p:nvSpPr>
        <p:spPr bwMode="auto">
          <a:xfrm>
            <a:off x="76200" y="3657600"/>
            <a:ext cx="2743200" cy="2590800"/>
          </a:xfrm>
          <a:prstGeom prst="octagon">
            <a:avLst>
              <a:gd name="adj" fmla="val 28801"/>
            </a:avLst>
          </a:prstGeom>
          <a:solidFill>
            <a:srgbClr val="FF0000"/>
          </a:solidFill>
          <a:ln w="76200">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5400" b="1">
                <a:solidFill>
                  <a:schemeClr val="bg1"/>
                </a:solidFill>
              </a:rPr>
              <a:t>STOP</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500"/>
                                  </p:stCondLst>
                                  <p:childTnLst>
                                    <p:set>
                                      <p:cBhvr>
                                        <p:cTn id="6" dur="1" fill="hold">
                                          <p:stCondLst>
                                            <p:cond delay="0"/>
                                          </p:stCondLst>
                                        </p:cTn>
                                        <p:tgtEl>
                                          <p:spTgt spid="4101">
                                            <p:txEl>
                                              <p:pRg st="0" end="0"/>
                                            </p:txEl>
                                          </p:spTgt>
                                        </p:tgtEl>
                                        <p:attrNameLst>
                                          <p:attrName>style.visibility</p:attrName>
                                        </p:attrNameLst>
                                      </p:cBhvr>
                                      <p:to>
                                        <p:strVal val="visible"/>
                                      </p:to>
                                    </p:set>
                                    <p:animEffect transition="in" filter="strips(downRight)">
                                      <p:cBhvr>
                                        <p:cTn id="7" dur="1000"/>
                                        <p:tgtEl>
                                          <p:spTgt spid="410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272" fill="hold" grpId="0" nodeType="clickEffect">
                                  <p:stCondLst>
                                    <p:cond delay="0"/>
                                  </p:stCondLst>
                                  <p:childTnLst>
                                    <p:set>
                                      <p:cBhvr>
                                        <p:cTn id="11" dur="1" fill="hold">
                                          <p:stCondLst>
                                            <p:cond delay="0"/>
                                          </p:stCondLst>
                                        </p:cTn>
                                        <p:tgtEl>
                                          <p:spTgt spid="4108"/>
                                        </p:tgtEl>
                                        <p:attrNameLst>
                                          <p:attrName>style.visibility</p:attrName>
                                        </p:attrNameLst>
                                      </p:cBhvr>
                                      <p:to>
                                        <p:strVal val="visible"/>
                                      </p:to>
                                    </p:set>
                                    <p:anim calcmode="lin" valueType="num">
                                      <p:cBhvr>
                                        <p:cTn id="12" dur="500" fill="hold"/>
                                        <p:tgtEl>
                                          <p:spTgt spid="4108"/>
                                        </p:tgtEl>
                                        <p:attrNameLst>
                                          <p:attrName>ppt_w</p:attrName>
                                        </p:attrNameLst>
                                      </p:cBhvr>
                                      <p:tavLst>
                                        <p:tav tm="0">
                                          <p:val>
                                            <p:strVal val="2/3*#ppt_w"/>
                                          </p:val>
                                        </p:tav>
                                        <p:tav tm="100000">
                                          <p:val>
                                            <p:strVal val="#ppt_w"/>
                                          </p:val>
                                        </p:tav>
                                      </p:tavLst>
                                    </p:anim>
                                    <p:anim calcmode="lin" valueType="num">
                                      <p:cBhvr>
                                        <p:cTn id="13" dur="500" fill="hold"/>
                                        <p:tgtEl>
                                          <p:spTgt spid="4108"/>
                                        </p:tgtEl>
                                        <p:attrNameLst>
                                          <p:attrName>ppt_h</p:attrName>
                                        </p:attrNameLst>
                                      </p:cBhvr>
                                      <p:tavLst>
                                        <p:tav tm="0">
                                          <p:val>
                                            <p:strVal val="2/3*#ppt_h"/>
                                          </p:val>
                                        </p:tav>
                                        <p:tav tm="100000">
                                          <p:val>
                                            <p:strVal val="#ppt_h"/>
                                          </p:val>
                                        </p:tav>
                                      </p:tavLst>
                                    </p:anim>
                                  </p:childTnLst>
                                </p:cTn>
                              </p:par>
                            </p:childTnLst>
                          </p:cTn>
                        </p:par>
                        <p:par>
                          <p:cTn id="14" fill="hold" nodeType="afterGroup">
                            <p:stCondLst>
                              <p:cond delay="500"/>
                            </p:stCondLst>
                            <p:childTnLst>
                              <p:par>
                                <p:cTn id="15" presetID="23" presetClass="entr" presetSubtype="272" fill="hold" grpId="0" nodeType="afterEffect">
                                  <p:stCondLst>
                                    <p:cond delay="200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strVal val="2/3*#ppt_w"/>
                                          </p:val>
                                        </p:tav>
                                        <p:tav tm="100000">
                                          <p:val>
                                            <p:strVal val="#ppt_w"/>
                                          </p:val>
                                        </p:tav>
                                      </p:tavLst>
                                    </p:anim>
                                    <p:anim calcmode="lin" valueType="num">
                                      <p:cBhvr>
                                        <p:cTn id="18" dur="500" fill="hold"/>
                                        <p:tgtEl>
                                          <p:spTgt spid="14"/>
                                        </p:tgtEl>
                                        <p:attrNameLst>
                                          <p:attrName>ppt_h</p:attrName>
                                        </p:attrNameLst>
                                      </p:cBhvr>
                                      <p:tavLst>
                                        <p:tav tm="0">
                                          <p:val>
                                            <p:strVal val="2/3*#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112">
                                            <p:txEl>
                                              <p:pRg st="0" end="0"/>
                                            </p:txEl>
                                          </p:spTgt>
                                        </p:tgtEl>
                                        <p:attrNameLst>
                                          <p:attrName>style.visibility</p:attrName>
                                        </p:attrNameLst>
                                      </p:cBhvr>
                                      <p:to>
                                        <p:strVal val="visible"/>
                                      </p:to>
                                    </p:set>
                                    <p:animEffect transition="in" filter="wipe(left)">
                                      <p:cBhvr>
                                        <p:cTn id="23" dur="500"/>
                                        <p:tgtEl>
                                          <p:spTgt spid="4112">
                                            <p:txEl>
                                              <p:pRg st="0" end="0"/>
                                            </p:txEl>
                                          </p:spTgt>
                                        </p:tgtEl>
                                      </p:cBhvr>
                                    </p:animEffect>
                                  </p:childTnLst>
                                </p:cTn>
                              </p:par>
                            </p:childTnLst>
                          </p:cTn>
                        </p:par>
                        <p:par>
                          <p:cTn id="24" fill="hold" nodeType="afterGroup">
                            <p:stCondLst>
                              <p:cond delay="500"/>
                            </p:stCondLst>
                            <p:childTnLst>
                              <p:par>
                                <p:cTn id="25" presetID="23" presetClass="entr" presetSubtype="272" fill="hold" grpId="0" nodeType="afterEffect">
                                  <p:stCondLst>
                                    <p:cond delay="250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strVal val="2/3*#ppt_w"/>
                                          </p:val>
                                        </p:tav>
                                        <p:tav tm="100000">
                                          <p:val>
                                            <p:strVal val="#ppt_w"/>
                                          </p:val>
                                        </p:tav>
                                      </p:tavLst>
                                    </p:anim>
                                    <p:anim calcmode="lin" valueType="num">
                                      <p:cBhvr>
                                        <p:cTn id="28" dur="500" fill="hold"/>
                                        <p:tgtEl>
                                          <p:spTgt spid="13"/>
                                        </p:tgtEl>
                                        <p:attrNameLst>
                                          <p:attrName>ppt_h</p:attrName>
                                        </p:attrNameLst>
                                      </p:cBhvr>
                                      <p:tavLst>
                                        <p:tav tm="0">
                                          <p:val>
                                            <p:strVal val="2/3*#ppt_h"/>
                                          </p:val>
                                        </p:tav>
                                        <p:tav tm="100000">
                                          <p:val>
                                            <p:strVal val="#ppt_h"/>
                                          </p:val>
                                        </p:tav>
                                      </p:tavLst>
                                    </p:anim>
                                  </p:childTnLst>
                                </p:cTn>
                              </p:par>
                            </p:childTnLst>
                          </p:cTn>
                        </p:par>
                        <p:par>
                          <p:cTn id="29" fill="hold" nodeType="afterGroup">
                            <p:stCondLst>
                              <p:cond delay="3500"/>
                            </p:stCondLst>
                            <p:childTnLst>
                              <p:par>
                                <p:cTn id="30" presetID="9" presetClass="entr" presetSubtype="0" fill="hold" grpId="0" nodeType="afterEffect">
                                  <p:stCondLst>
                                    <p:cond delay="2000"/>
                                  </p:stCondLst>
                                  <p:childTnLst>
                                    <p:set>
                                      <p:cBhvr>
                                        <p:cTn id="31" dur="1" fill="hold">
                                          <p:stCondLst>
                                            <p:cond delay="0"/>
                                          </p:stCondLst>
                                        </p:cTn>
                                        <p:tgtEl>
                                          <p:spTgt spid="4113"/>
                                        </p:tgtEl>
                                        <p:attrNameLst>
                                          <p:attrName>style.visibility</p:attrName>
                                        </p:attrNameLst>
                                      </p:cBhvr>
                                      <p:to>
                                        <p:strVal val="visible"/>
                                      </p:to>
                                    </p:set>
                                    <p:animEffect transition="in" filter="dissolve">
                                      <p:cBhvr>
                                        <p:cTn id="32" dur="500"/>
                                        <p:tgtEl>
                                          <p:spTgt spid="4113"/>
                                        </p:tgtEl>
                                      </p:cBhvr>
                                    </p:animEffect>
                                  </p:childTnLst>
                                </p:cTn>
                              </p:par>
                            </p:childTnLst>
                          </p:cTn>
                        </p:par>
                        <p:par>
                          <p:cTn id="33" fill="hold" nodeType="afterGroup">
                            <p:stCondLst>
                              <p:cond delay="6000"/>
                            </p:stCondLst>
                            <p:childTnLst>
                              <p:par>
                                <p:cTn id="34" presetID="9" presetClass="entr" presetSubtype="0" fill="hold" grpId="0" nodeType="afterEffect">
                                  <p:stCondLst>
                                    <p:cond delay="0"/>
                                  </p:stCondLst>
                                  <p:childTnLst>
                                    <p:set>
                                      <p:cBhvr>
                                        <p:cTn id="35" dur="1" fill="hold">
                                          <p:stCondLst>
                                            <p:cond delay="0"/>
                                          </p:stCondLst>
                                        </p:cTn>
                                        <p:tgtEl>
                                          <p:spTgt spid="4114">
                                            <p:txEl>
                                              <p:pRg st="0" end="0"/>
                                            </p:txEl>
                                          </p:spTgt>
                                        </p:tgtEl>
                                        <p:attrNameLst>
                                          <p:attrName>style.visibility</p:attrName>
                                        </p:attrNameLst>
                                      </p:cBhvr>
                                      <p:to>
                                        <p:strVal val="visible"/>
                                      </p:to>
                                    </p:set>
                                    <p:animEffect transition="in" filter="dissolve">
                                      <p:cBhvr>
                                        <p:cTn id="36" dur="500"/>
                                        <p:tgtEl>
                                          <p:spTgt spid="41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build="p" autoUpdateAnimBg="0"/>
      <p:bldP spid="4108" grpId="0" animBg="1" autoUpdateAnimBg="0"/>
      <p:bldP spid="4112" grpId="0" build="p" autoUpdateAnimBg="0"/>
      <p:bldP spid="4113" grpId="0" animBg="1" autoUpdateAnimBg="0"/>
      <p:bldP spid="4114" grpId="0" build="p" autoUpdateAnimBg="0" advAuto="0"/>
      <p:bldP spid="14" grpId="0" animBg="1" autoUpdateAnimBg="0"/>
      <p:bldP spid="13" grpId="0" animBg="1"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0"/>
            <a:ext cx="9144000" cy="29718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96259" name="Rectangle 5"/>
          <p:cNvSpPr>
            <a:spLocks noGrp="1" noChangeArrowheads="1"/>
          </p:cNvSpPr>
          <p:nvPr>
            <p:ph type="body" sz="half" idx="1"/>
          </p:nvPr>
        </p:nvSpPr>
        <p:spPr>
          <a:xfrm>
            <a:off x="304800" y="3276600"/>
            <a:ext cx="8382000" cy="2895600"/>
          </a:xfrm>
          <a:noFill/>
        </p:spPr>
        <p:txBody>
          <a:bodyPr/>
          <a:lstStyle/>
          <a:p>
            <a:pPr eaLnBrk="1" hangingPunct="1">
              <a:lnSpc>
                <a:spcPct val="80000"/>
              </a:lnSpc>
              <a:buFontTx/>
              <a:buNone/>
            </a:pPr>
            <a:r>
              <a:rPr lang="en-US" altLang="en-US" sz="3600" b="1" smtClean="0"/>
              <a:t>A)  Motorist services</a:t>
            </a:r>
          </a:p>
          <a:p>
            <a:pPr eaLnBrk="1" hangingPunct="1">
              <a:lnSpc>
                <a:spcPct val="80000"/>
              </a:lnSpc>
              <a:buFontTx/>
              <a:buNone/>
            </a:pPr>
            <a:r>
              <a:rPr lang="en-US" altLang="en-US" sz="3600" b="1" smtClean="0"/>
              <a:t>B)  Guidance</a:t>
            </a:r>
          </a:p>
          <a:p>
            <a:pPr eaLnBrk="1" hangingPunct="1">
              <a:lnSpc>
                <a:spcPct val="80000"/>
              </a:lnSpc>
              <a:buFontTx/>
              <a:buNone/>
            </a:pPr>
            <a:r>
              <a:rPr lang="en-US" altLang="en-US" sz="3600" b="1" smtClean="0"/>
              <a:t>C)  Caution</a:t>
            </a:r>
          </a:p>
          <a:p>
            <a:pPr eaLnBrk="1" hangingPunct="1">
              <a:lnSpc>
                <a:spcPct val="80000"/>
              </a:lnSpc>
              <a:buFontTx/>
              <a:buNone/>
            </a:pPr>
            <a:r>
              <a:rPr lang="en-US" altLang="en-US" sz="3600" b="1" smtClean="0"/>
              <a:t>D)  Construction</a:t>
            </a:r>
          </a:p>
          <a:p>
            <a:pPr eaLnBrk="1" hangingPunct="1">
              <a:lnSpc>
                <a:spcPct val="80000"/>
              </a:lnSpc>
              <a:buFontTx/>
              <a:buNone/>
            </a:pPr>
            <a:endParaRPr lang="en-US" altLang="en-US" sz="3600" b="1" smtClean="0"/>
          </a:p>
        </p:txBody>
      </p:sp>
      <p:sp>
        <p:nvSpPr>
          <p:cNvPr id="96260" name="Rectangle 6"/>
          <p:cNvSpPr>
            <a:spLocks noChangeArrowheads="1"/>
          </p:cNvSpPr>
          <p:nvPr/>
        </p:nvSpPr>
        <p:spPr bwMode="auto">
          <a:xfrm>
            <a:off x="762000" y="914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000" b="1">
                <a:solidFill>
                  <a:schemeClr val="accent2"/>
                </a:solidFill>
              </a:rPr>
              <a:t>ORANGE  COLOR  SIGNS</a:t>
            </a:r>
          </a:p>
        </p:txBody>
      </p:sp>
    </p:spTree>
  </p:cSld>
  <p:clrMapOvr>
    <a:masterClrMapping/>
  </p:clrMapOvr>
  <p:transition spd="slow">
    <p:randomBar dir="vert"/>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ChangeArrowheads="1"/>
          </p:cNvSpPr>
          <p:nvPr/>
        </p:nvSpPr>
        <p:spPr bwMode="auto">
          <a:xfrm>
            <a:off x="0" y="0"/>
            <a:ext cx="9144000" cy="29718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pic>
        <p:nvPicPr>
          <p:cNvPr id="97283" name="Picture 4"/>
          <p:cNvPicPr>
            <a:picLocks noChangeAspect="1" noChangeArrowheads="1"/>
          </p:cNvPicPr>
          <p:nvPr/>
        </p:nvPicPr>
        <p:blipFill>
          <a:blip r:embed="rId2">
            <a:extLst>
              <a:ext uri="{28A0092B-C50C-407E-A947-70E740481C1C}">
                <a14:useLocalDpi xmlns:a14="http://schemas.microsoft.com/office/drawing/2010/main" val="0"/>
              </a:ext>
            </a:extLst>
          </a:blip>
          <a:srcRect l="41481" t="36765" b="38600"/>
          <a:stretch>
            <a:fillRect/>
          </a:stretch>
        </p:blipFill>
        <p:spPr bwMode="auto">
          <a:xfrm>
            <a:off x="5181600" y="4343400"/>
            <a:ext cx="3200400" cy="1539875"/>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284" name="Rectangle 5"/>
          <p:cNvSpPr>
            <a:spLocks noGrp="1" noChangeArrowheads="1"/>
          </p:cNvSpPr>
          <p:nvPr>
            <p:ph type="body" sz="half" idx="1"/>
          </p:nvPr>
        </p:nvSpPr>
        <p:spPr>
          <a:xfrm>
            <a:off x="304800" y="3276600"/>
            <a:ext cx="8382000" cy="2895600"/>
          </a:xfrm>
          <a:noFill/>
        </p:spPr>
        <p:txBody>
          <a:bodyPr/>
          <a:lstStyle/>
          <a:p>
            <a:pPr eaLnBrk="1" hangingPunct="1">
              <a:lnSpc>
                <a:spcPct val="80000"/>
              </a:lnSpc>
              <a:buFontTx/>
              <a:buNone/>
            </a:pPr>
            <a:r>
              <a:rPr lang="en-US" altLang="en-US" sz="3600" b="1" smtClean="0"/>
              <a:t>A)  Motorist services</a:t>
            </a:r>
          </a:p>
          <a:p>
            <a:pPr eaLnBrk="1" hangingPunct="1">
              <a:lnSpc>
                <a:spcPct val="80000"/>
              </a:lnSpc>
              <a:buFontTx/>
              <a:buNone/>
            </a:pPr>
            <a:r>
              <a:rPr lang="en-US" altLang="en-US" sz="3600" b="1" smtClean="0"/>
              <a:t>B)  Guidance</a:t>
            </a:r>
          </a:p>
          <a:p>
            <a:pPr eaLnBrk="1" hangingPunct="1">
              <a:lnSpc>
                <a:spcPct val="80000"/>
              </a:lnSpc>
              <a:buFontTx/>
              <a:buNone/>
            </a:pPr>
            <a:r>
              <a:rPr lang="en-US" altLang="en-US" sz="3600" b="1" smtClean="0"/>
              <a:t>C)  Caution</a:t>
            </a:r>
          </a:p>
          <a:p>
            <a:pPr eaLnBrk="1" hangingPunct="1">
              <a:lnSpc>
                <a:spcPct val="80000"/>
              </a:lnSpc>
              <a:buFontTx/>
              <a:buNone/>
            </a:pPr>
            <a:r>
              <a:rPr lang="en-US" altLang="en-US" sz="3600" b="1" smtClean="0">
                <a:solidFill>
                  <a:srgbClr val="996633"/>
                </a:solidFill>
              </a:rPr>
              <a:t>D)  Construction</a:t>
            </a:r>
          </a:p>
          <a:p>
            <a:pPr eaLnBrk="1" hangingPunct="1">
              <a:lnSpc>
                <a:spcPct val="80000"/>
              </a:lnSpc>
              <a:buFontTx/>
              <a:buNone/>
            </a:pPr>
            <a:endParaRPr lang="en-US" altLang="en-US" sz="3600" b="1" smtClean="0"/>
          </a:p>
        </p:txBody>
      </p:sp>
      <p:sp>
        <p:nvSpPr>
          <p:cNvPr id="97285" name="Rectangle 6"/>
          <p:cNvSpPr>
            <a:spLocks noChangeArrowheads="1"/>
          </p:cNvSpPr>
          <p:nvPr/>
        </p:nvSpPr>
        <p:spPr bwMode="auto">
          <a:xfrm>
            <a:off x="762000" y="914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000" b="1">
                <a:solidFill>
                  <a:schemeClr val="accent2"/>
                </a:solidFill>
              </a:rPr>
              <a:t>ORANGE  COLOR  SIGNS</a:t>
            </a:r>
          </a:p>
        </p:txBody>
      </p:sp>
    </p:spTree>
  </p:cSld>
  <p:clrMapOvr>
    <a:masterClrMapping/>
  </p:clrMapOvr>
  <p:transition spd="slow">
    <p:randomBar dir="vert"/>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pic>
        <p:nvPicPr>
          <p:cNvPr id="125954" name="sn011513.wav">
            <a:hlinkClick r:id="" action="ppaction://media"/>
          </p:cNvPr>
          <p:cNvPicPr>
            <a:picLocks noRot="1" noChangeAspect="1" noChangeArrowheads="1"/>
          </p:cNvPicPr>
          <p:nvPr>
            <a:wavAudioFile r:embed="rId1" name="sn01131a.wav"/>
          </p:nvPr>
        </p:nvPicPr>
        <p:blipFill>
          <a:blip r:embed="rId3">
            <a:extLst>
              <a:ext uri="{28A0092B-C50C-407E-A947-70E740481C1C}">
                <a14:useLocalDpi xmlns:a14="http://schemas.microsoft.com/office/drawing/2010/main" val="0"/>
              </a:ext>
            </a:extLst>
          </a:blip>
          <a:srcRect/>
          <a:stretch>
            <a:fillRect/>
          </a:stretch>
        </p:blipFill>
        <p:spPr bwMode="auto">
          <a:xfrm>
            <a:off x="4267200" y="2895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Rectangle 3"/>
          <p:cNvSpPr>
            <a:spLocks noChangeArrowheads="1"/>
          </p:cNvSpPr>
          <p:nvPr/>
        </p:nvSpPr>
        <p:spPr bwMode="auto">
          <a:xfrm>
            <a:off x="6858000" y="4114800"/>
            <a:ext cx="914400" cy="838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pic>
        <p:nvPicPr>
          <p:cNvPr id="9830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1600200"/>
            <a:ext cx="3046413" cy="235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5957" name="Rectangle 5"/>
          <p:cNvSpPr>
            <a:spLocks noChangeArrowheads="1"/>
          </p:cNvSpPr>
          <p:nvPr/>
        </p:nvSpPr>
        <p:spPr bwMode="auto">
          <a:xfrm>
            <a:off x="0" y="3505200"/>
            <a:ext cx="91440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400" b="1">
                <a:solidFill>
                  <a:schemeClr val="bg1"/>
                </a:solidFill>
              </a:rPr>
              <a:t>Quiz time…how much do you remember?      </a:t>
            </a:r>
            <a:endParaRPr lang="en-US" altLang="en-US" sz="2000" b="1">
              <a:solidFill>
                <a:schemeClr val="bg1"/>
              </a:solidFill>
            </a:endParaRPr>
          </a:p>
        </p:txBody>
      </p:sp>
      <p:sp>
        <p:nvSpPr>
          <p:cNvPr id="98310" name="Rectangle 6"/>
          <p:cNvSpPr>
            <a:spLocks noGrp="1" noChangeArrowheads="1"/>
          </p:cNvSpPr>
          <p:nvPr>
            <p:ph type="title"/>
          </p:nvPr>
        </p:nvSpPr>
        <p:spPr>
          <a:xfrm>
            <a:off x="685800" y="609600"/>
            <a:ext cx="7772400" cy="609600"/>
          </a:xfrm>
          <a:noFill/>
        </p:spPr>
        <p:txBody>
          <a:bodyPr/>
          <a:lstStyle/>
          <a:p>
            <a:pPr eaLnBrk="1" hangingPunct="1"/>
            <a:r>
              <a:rPr lang="en-US" altLang="en-US" sz="2800" b="1" smtClean="0">
                <a:solidFill>
                  <a:schemeClr val="bg1"/>
                </a:solidFill>
              </a:rPr>
              <a:t>Signs, Shapes and Colors</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25954"/>
                                        </p:tgtEl>
                                      </p:cBhvr>
                                    </p:cmd>
                                  </p:childTnLst>
                                </p:cTn>
                              </p:par>
                            </p:childTnLst>
                          </p:cTn>
                        </p:par>
                        <p:par>
                          <p:cTn id="7" fill="hold" nodeType="afterGroup">
                            <p:stCondLst>
                              <p:cond delay="0"/>
                            </p:stCondLst>
                            <p:childTnLst>
                              <p:par>
                                <p:cTn id="8" presetID="9" presetClass="entr" presetSubtype="0" fill="hold" grpId="0" nodeType="afterEffect">
                                  <p:stCondLst>
                                    <p:cond delay="2000"/>
                                  </p:stCondLst>
                                  <p:childTnLst>
                                    <p:set>
                                      <p:cBhvr>
                                        <p:cTn id="9" dur="1" fill="hold">
                                          <p:stCondLst>
                                            <p:cond delay="0"/>
                                          </p:stCondLst>
                                        </p:cTn>
                                        <p:tgtEl>
                                          <p:spTgt spid="125957">
                                            <p:txEl>
                                              <p:pRg st="0" end="0"/>
                                            </p:txEl>
                                          </p:spTgt>
                                        </p:tgtEl>
                                        <p:attrNameLst>
                                          <p:attrName>style.visibility</p:attrName>
                                        </p:attrNameLst>
                                      </p:cBhvr>
                                      <p:to>
                                        <p:strVal val="visible"/>
                                      </p:to>
                                    </p:set>
                                    <p:animEffect transition="in" filter="dissolve">
                                      <p:cBhvr>
                                        <p:cTn id="10" dur="500"/>
                                        <p:tgtEl>
                                          <p:spTgt spid="1259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2">
                <p:cTn id="11" fill="hold" display="0">
                  <p:stCondLst>
                    <p:cond delay="indefinite"/>
                  </p:stCondLst>
                  <p:endCondLst>
                    <p:cond evt="onPrev" delay="0">
                      <p:tgtEl>
                        <p:sldTgt/>
                      </p:tgtEl>
                    </p:cond>
                    <p:cond evt="onStopAudio" delay="0">
                      <p:tgtEl>
                        <p:sldTgt/>
                      </p:tgtEl>
                    </p:cond>
                  </p:endCondLst>
                </p:cTn>
                <p:tgtEl>
                  <p:spTgt spid="125954"/>
                </p:tgtEl>
              </p:cMediaNode>
            </p:audio>
          </p:childTnLst>
        </p:cTn>
      </p:par>
    </p:tnLst>
    <p:bldLst>
      <p:bldP spid="125957" grpId="0" build="p" autoUpdateAnimBg="0" advAuto="2000"/>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body" sz="half" idx="2"/>
          </p:nvPr>
        </p:nvSpPr>
        <p:spPr>
          <a:xfrm>
            <a:off x="0" y="152400"/>
            <a:ext cx="9144000" cy="1066800"/>
          </a:xfrm>
        </p:spPr>
        <p:txBody>
          <a:bodyPr/>
          <a:lstStyle/>
          <a:p>
            <a:pPr eaLnBrk="1" hangingPunct="1">
              <a:buFontTx/>
              <a:buNone/>
            </a:pPr>
            <a:r>
              <a:rPr lang="en-US" altLang="en-US" sz="2400" b="1" smtClean="0"/>
              <a:t>1)</a:t>
            </a:r>
            <a:r>
              <a:rPr lang="en-US" altLang="en-US" sz="2400" b="1" smtClean="0">
                <a:solidFill>
                  <a:schemeClr val="bg1"/>
                </a:solidFill>
              </a:rPr>
              <a:t>1) The eight-sided octagon shape is used exclusively for ______________.</a:t>
            </a:r>
            <a:endParaRPr lang="en-US" altLang="en-US" sz="2400" b="1" smtClean="0"/>
          </a:p>
        </p:txBody>
      </p:sp>
      <p:sp>
        <p:nvSpPr>
          <p:cNvPr id="126979" name="Rectangle 3"/>
          <p:cNvSpPr>
            <a:spLocks noChangeArrowheads="1"/>
          </p:cNvSpPr>
          <p:nvPr/>
        </p:nvSpPr>
        <p:spPr bwMode="auto">
          <a:xfrm>
            <a:off x="0" y="106680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t>1)</a:t>
            </a:r>
            <a:r>
              <a:rPr lang="en-US" altLang="en-US" sz="2400" b="1">
                <a:solidFill>
                  <a:srgbClr val="FF9999"/>
                </a:solidFill>
              </a:rPr>
              <a:t>2) What part of your car must stop at the white limit line? __________________</a:t>
            </a:r>
          </a:p>
        </p:txBody>
      </p:sp>
      <p:sp>
        <p:nvSpPr>
          <p:cNvPr id="126980" name="Rectangle 4"/>
          <p:cNvSpPr>
            <a:spLocks noChangeArrowheads="1"/>
          </p:cNvSpPr>
          <p:nvPr/>
        </p:nvSpPr>
        <p:spPr bwMode="auto">
          <a:xfrm>
            <a:off x="0" y="20574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t>1)</a:t>
            </a:r>
            <a:r>
              <a:rPr lang="en-US" altLang="en-US" sz="2400" b="1">
                <a:solidFill>
                  <a:schemeClr val="bg1"/>
                </a:solidFill>
              </a:rPr>
              <a:t>3) This triangle shaped sign              is used exclusively for</a:t>
            </a:r>
          </a:p>
          <a:p>
            <a:pPr>
              <a:buFontTx/>
              <a:buNone/>
            </a:pPr>
            <a:r>
              <a:rPr lang="en-US" altLang="en-US" sz="2400" b="1">
                <a:solidFill>
                  <a:schemeClr val="bg1"/>
                </a:solidFill>
              </a:rPr>
              <a:t>        _________ signs.</a:t>
            </a:r>
            <a:endParaRPr lang="en-US" altLang="en-US" sz="2400" b="1"/>
          </a:p>
        </p:txBody>
      </p:sp>
      <p:sp>
        <p:nvSpPr>
          <p:cNvPr id="126981" name="WordArt 5"/>
          <p:cNvSpPr>
            <a:spLocks noChangeArrowheads="1" noChangeShapeType="1" noTextEdit="1"/>
          </p:cNvSpPr>
          <p:nvPr/>
        </p:nvSpPr>
        <p:spPr bwMode="auto">
          <a:xfrm>
            <a:off x="533400" y="609600"/>
            <a:ext cx="2209800" cy="314325"/>
          </a:xfrm>
          <a:prstGeom prst="rect">
            <a:avLst/>
          </a:prstGeom>
        </p:spPr>
        <p:txBody>
          <a:bodyPr wrap="none" fromWordArt="1">
            <a:prstTxWarp prst="textPlain">
              <a:avLst>
                <a:gd name="adj" fmla="val 50000"/>
              </a:avLst>
            </a:prstTxWarp>
          </a:bodyPr>
          <a:lstStyle/>
          <a:p>
            <a:pPr algn="ctr"/>
            <a:r>
              <a:rPr lang="en-US" sz="1800" b="1" kern="10">
                <a:ln w="9525">
                  <a:solidFill>
                    <a:srgbClr val="000000"/>
                  </a:solidFill>
                  <a:round/>
                  <a:headEnd/>
                  <a:tailEnd/>
                </a:ln>
                <a:solidFill>
                  <a:srgbClr val="3399FF"/>
                </a:solidFill>
                <a:latin typeface="Arial Black"/>
              </a:rPr>
              <a:t>Stop signs</a:t>
            </a:r>
          </a:p>
        </p:txBody>
      </p:sp>
      <p:sp>
        <p:nvSpPr>
          <p:cNvPr id="126982" name="WordArt 6"/>
          <p:cNvSpPr>
            <a:spLocks noChangeArrowheads="1" noChangeShapeType="1" noTextEdit="1"/>
          </p:cNvSpPr>
          <p:nvPr/>
        </p:nvSpPr>
        <p:spPr bwMode="auto">
          <a:xfrm>
            <a:off x="381000" y="1524000"/>
            <a:ext cx="3200400" cy="238125"/>
          </a:xfrm>
          <a:prstGeom prst="rect">
            <a:avLst/>
          </a:prstGeom>
        </p:spPr>
        <p:txBody>
          <a:bodyPr wrap="none" fromWordArt="1">
            <a:prstTxWarp prst="textPlain">
              <a:avLst>
                <a:gd name="adj" fmla="val 50000"/>
              </a:avLst>
            </a:prstTxWarp>
          </a:bodyPr>
          <a:lstStyle/>
          <a:p>
            <a:pPr algn="ctr"/>
            <a:r>
              <a:rPr lang="en-US" sz="1800" b="1" kern="10">
                <a:ln w="9525">
                  <a:solidFill>
                    <a:srgbClr val="000000"/>
                  </a:solidFill>
                  <a:round/>
                  <a:headEnd/>
                  <a:tailEnd/>
                </a:ln>
                <a:solidFill>
                  <a:srgbClr val="3399FF"/>
                </a:solidFill>
                <a:latin typeface="Arial Black"/>
              </a:rPr>
              <a:t>The front of the car</a:t>
            </a:r>
          </a:p>
        </p:txBody>
      </p:sp>
      <p:sp>
        <p:nvSpPr>
          <p:cNvPr id="126983" name="Rectangle 7"/>
          <p:cNvSpPr>
            <a:spLocks noChangeArrowheads="1"/>
          </p:cNvSpPr>
          <p:nvPr/>
        </p:nvSpPr>
        <p:spPr bwMode="auto">
          <a:xfrm>
            <a:off x="0" y="3124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t>1)</a:t>
            </a:r>
            <a:r>
              <a:rPr lang="en-US" altLang="en-US" sz="2400" b="1">
                <a:solidFill>
                  <a:srgbClr val="FF9999"/>
                </a:solidFill>
              </a:rPr>
              <a:t>4) At this sign, drivers must be ready to ______to other traffic as they will have the ____ __ ____.</a:t>
            </a:r>
            <a:endParaRPr lang="en-US" altLang="en-US" sz="2400" b="1"/>
          </a:p>
        </p:txBody>
      </p:sp>
      <p:sp>
        <p:nvSpPr>
          <p:cNvPr id="126984" name="WordArt 8"/>
          <p:cNvSpPr>
            <a:spLocks noChangeArrowheads="1" noChangeShapeType="1" noTextEdit="1"/>
          </p:cNvSpPr>
          <p:nvPr/>
        </p:nvSpPr>
        <p:spPr bwMode="auto">
          <a:xfrm>
            <a:off x="762000" y="2590800"/>
            <a:ext cx="1752600" cy="238125"/>
          </a:xfrm>
          <a:prstGeom prst="rect">
            <a:avLst/>
          </a:prstGeom>
        </p:spPr>
        <p:txBody>
          <a:bodyPr wrap="none" fromWordArt="1">
            <a:prstTxWarp prst="textPlain">
              <a:avLst>
                <a:gd name="adj" fmla="val 50000"/>
              </a:avLst>
            </a:prstTxWarp>
          </a:bodyPr>
          <a:lstStyle/>
          <a:p>
            <a:pPr algn="ctr"/>
            <a:r>
              <a:rPr lang="en-US" sz="1800" b="1" kern="10">
                <a:ln w="9525">
                  <a:solidFill>
                    <a:srgbClr val="000000"/>
                  </a:solidFill>
                  <a:round/>
                  <a:headEnd/>
                  <a:tailEnd/>
                </a:ln>
                <a:solidFill>
                  <a:srgbClr val="3399FF"/>
                </a:solidFill>
                <a:latin typeface="Arial Black"/>
              </a:rPr>
              <a:t>yield </a:t>
            </a:r>
          </a:p>
        </p:txBody>
      </p:sp>
      <p:sp>
        <p:nvSpPr>
          <p:cNvPr id="126985" name="Rectangle 9"/>
          <p:cNvSpPr>
            <a:spLocks noChangeArrowheads="1"/>
          </p:cNvSpPr>
          <p:nvPr/>
        </p:nvSpPr>
        <p:spPr bwMode="auto">
          <a:xfrm>
            <a:off x="0" y="41148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t>1)</a:t>
            </a:r>
            <a:r>
              <a:rPr lang="en-US" altLang="en-US" sz="2400" b="1">
                <a:solidFill>
                  <a:schemeClr val="bg1"/>
                </a:solidFill>
              </a:rPr>
              <a:t>5)  Round shaped signs are used exclusively for __________________</a:t>
            </a:r>
            <a:endParaRPr lang="en-US" altLang="en-US" sz="2400" b="1"/>
          </a:p>
        </p:txBody>
      </p:sp>
      <p:sp>
        <p:nvSpPr>
          <p:cNvPr id="126986" name="WordArt 10"/>
          <p:cNvSpPr>
            <a:spLocks noChangeArrowheads="1" noChangeShapeType="1" noTextEdit="1"/>
          </p:cNvSpPr>
          <p:nvPr/>
        </p:nvSpPr>
        <p:spPr bwMode="auto">
          <a:xfrm>
            <a:off x="6248400" y="3200400"/>
            <a:ext cx="838200" cy="304800"/>
          </a:xfrm>
          <a:prstGeom prst="rect">
            <a:avLst/>
          </a:prstGeom>
        </p:spPr>
        <p:txBody>
          <a:bodyPr wrap="none" fromWordArt="1">
            <a:prstTxWarp prst="textPlain">
              <a:avLst>
                <a:gd name="adj" fmla="val 50000"/>
              </a:avLst>
            </a:prstTxWarp>
          </a:bodyPr>
          <a:lstStyle/>
          <a:p>
            <a:pPr algn="ctr"/>
            <a:r>
              <a:rPr lang="en-US" sz="1800" b="1" kern="10">
                <a:ln w="9525">
                  <a:solidFill>
                    <a:srgbClr val="000000"/>
                  </a:solidFill>
                  <a:round/>
                  <a:headEnd/>
                  <a:tailEnd/>
                </a:ln>
                <a:solidFill>
                  <a:srgbClr val="3399FF"/>
                </a:solidFill>
                <a:latin typeface="Arial Black"/>
              </a:rPr>
              <a:t>yield</a:t>
            </a:r>
          </a:p>
        </p:txBody>
      </p:sp>
      <p:sp>
        <p:nvSpPr>
          <p:cNvPr id="126987" name="WordArt 11"/>
          <p:cNvSpPr>
            <a:spLocks noChangeArrowheads="1" noChangeShapeType="1" noTextEdit="1"/>
          </p:cNvSpPr>
          <p:nvPr/>
        </p:nvSpPr>
        <p:spPr bwMode="auto">
          <a:xfrm>
            <a:off x="457200" y="4572000"/>
            <a:ext cx="2895600" cy="314325"/>
          </a:xfrm>
          <a:prstGeom prst="rect">
            <a:avLst/>
          </a:prstGeom>
        </p:spPr>
        <p:txBody>
          <a:bodyPr wrap="none" fromWordArt="1">
            <a:prstTxWarp prst="textPlain">
              <a:avLst>
                <a:gd name="adj" fmla="val 50000"/>
              </a:avLst>
            </a:prstTxWarp>
          </a:bodyPr>
          <a:lstStyle/>
          <a:p>
            <a:pPr algn="ctr"/>
            <a:r>
              <a:rPr lang="en-US" sz="1800" b="1" kern="10">
                <a:ln w="9525">
                  <a:solidFill>
                    <a:srgbClr val="000000"/>
                  </a:solidFill>
                  <a:round/>
                  <a:headEnd/>
                  <a:tailEnd/>
                </a:ln>
                <a:solidFill>
                  <a:srgbClr val="3399FF"/>
                </a:solidFill>
                <a:latin typeface="Arial Black"/>
              </a:rPr>
              <a:t>railroad crossing</a:t>
            </a:r>
          </a:p>
        </p:txBody>
      </p:sp>
      <p:sp>
        <p:nvSpPr>
          <p:cNvPr id="126988" name="Rectangle 12"/>
          <p:cNvSpPr>
            <a:spLocks noChangeArrowheads="1"/>
          </p:cNvSpPr>
          <p:nvPr/>
        </p:nvSpPr>
        <p:spPr bwMode="auto">
          <a:xfrm>
            <a:off x="0" y="50292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pPr>
            <a:r>
              <a:rPr lang="en-US" altLang="en-US" sz="2400" b="1"/>
              <a:t>   </a:t>
            </a:r>
            <a:r>
              <a:rPr lang="en-US" altLang="en-US" sz="2400" b="1">
                <a:solidFill>
                  <a:srgbClr val="FF9999"/>
                </a:solidFill>
              </a:rPr>
              <a:t>6)  This shape is used for ___ ________ _____</a:t>
            </a:r>
          </a:p>
        </p:txBody>
      </p:sp>
      <p:sp>
        <p:nvSpPr>
          <p:cNvPr id="126989" name="WordArt 13"/>
          <p:cNvSpPr>
            <a:spLocks noChangeArrowheads="1" noChangeShapeType="1" noTextEdit="1"/>
          </p:cNvSpPr>
          <p:nvPr/>
        </p:nvSpPr>
        <p:spPr bwMode="auto">
          <a:xfrm>
            <a:off x="4114800" y="5105400"/>
            <a:ext cx="2819400" cy="304800"/>
          </a:xfrm>
          <a:prstGeom prst="rect">
            <a:avLst/>
          </a:prstGeom>
        </p:spPr>
        <p:txBody>
          <a:bodyPr wrap="none" fromWordArt="1">
            <a:prstTxWarp prst="textPlain">
              <a:avLst>
                <a:gd name="adj" fmla="val 50000"/>
              </a:avLst>
            </a:prstTxWarp>
          </a:bodyPr>
          <a:lstStyle/>
          <a:p>
            <a:pPr algn="ctr"/>
            <a:r>
              <a:rPr lang="en-US" sz="1800" b="1" kern="10">
                <a:ln w="9525">
                  <a:solidFill>
                    <a:srgbClr val="000000"/>
                  </a:solidFill>
                  <a:round/>
                  <a:headEnd/>
                  <a:tailEnd/>
                </a:ln>
                <a:solidFill>
                  <a:srgbClr val="3399FF"/>
                </a:solidFill>
                <a:latin typeface="Arial Black"/>
              </a:rPr>
              <a:t>no  passing  zone</a:t>
            </a:r>
          </a:p>
        </p:txBody>
      </p:sp>
      <p:sp>
        <p:nvSpPr>
          <p:cNvPr id="99342" name="AutoShape 14"/>
          <p:cNvSpPr>
            <a:spLocks noChangeArrowheads="1"/>
          </p:cNvSpPr>
          <p:nvPr/>
        </p:nvSpPr>
        <p:spPr bwMode="auto">
          <a:xfrm>
            <a:off x="3276600" y="533400"/>
            <a:ext cx="685800" cy="571500"/>
          </a:xfrm>
          <a:prstGeom prst="octagon">
            <a:avLst>
              <a:gd name="adj" fmla="val 29287"/>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26991" name="AutoShape 15"/>
          <p:cNvSpPr>
            <a:spLocks noChangeArrowheads="1"/>
          </p:cNvSpPr>
          <p:nvPr/>
        </p:nvSpPr>
        <p:spPr bwMode="auto">
          <a:xfrm rot="-10788320">
            <a:off x="4495800" y="2133600"/>
            <a:ext cx="800100" cy="685800"/>
          </a:xfrm>
          <a:prstGeom prst="triangle">
            <a:avLst>
              <a:gd name="adj" fmla="val 50000"/>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26992" name="WordArt 16"/>
          <p:cNvSpPr>
            <a:spLocks noChangeArrowheads="1" noChangeShapeType="1" noTextEdit="1"/>
          </p:cNvSpPr>
          <p:nvPr/>
        </p:nvSpPr>
        <p:spPr bwMode="auto">
          <a:xfrm>
            <a:off x="4419600" y="3581400"/>
            <a:ext cx="1828800" cy="304800"/>
          </a:xfrm>
          <a:prstGeom prst="rect">
            <a:avLst/>
          </a:prstGeom>
        </p:spPr>
        <p:txBody>
          <a:bodyPr wrap="none" fromWordArt="1">
            <a:prstTxWarp prst="textPlain">
              <a:avLst>
                <a:gd name="adj" fmla="val 50000"/>
              </a:avLst>
            </a:prstTxWarp>
          </a:bodyPr>
          <a:lstStyle/>
          <a:p>
            <a:pPr algn="ctr"/>
            <a:r>
              <a:rPr lang="en-US" sz="1800" b="1" kern="10">
                <a:ln w="9525">
                  <a:solidFill>
                    <a:srgbClr val="000000"/>
                  </a:solidFill>
                  <a:round/>
                  <a:headEnd/>
                  <a:tailEnd/>
                </a:ln>
                <a:solidFill>
                  <a:srgbClr val="3399FF"/>
                </a:solidFill>
                <a:latin typeface="Arial Black"/>
              </a:rPr>
              <a:t>right of way</a:t>
            </a:r>
          </a:p>
        </p:txBody>
      </p:sp>
      <p:sp>
        <p:nvSpPr>
          <p:cNvPr id="126993" name="Line 17"/>
          <p:cNvSpPr>
            <a:spLocks noChangeShapeType="1"/>
          </p:cNvSpPr>
          <p:nvPr/>
        </p:nvSpPr>
        <p:spPr bwMode="auto">
          <a:xfrm flipV="1">
            <a:off x="2514600" y="2743200"/>
            <a:ext cx="1828800" cy="5334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94" name="Oval 18"/>
          <p:cNvSpPr>
            <a:spLocks noChangeArrowheads="1"/>
          </p:cNvSpPr>
          <p:nvPr/>
        </p:nvSpPr>
        <p:spPr bwMode="auto">
          <a:xfrm>
            <a:off x="7543800" y="4038600"/>
            <a:ext cx="762000" cy="685800"/>
          </a:xfrm>
          <a:prstGeom prst="ellipse">
            <a:avLst/>
          </a:prstGeom>
          <a:solidFill>
            <a:srgbClr val="FFFFFF"/>
          </a:solidFill>
          <a:ln w="9525">
            <a:solidFill>
              <a:srgbClr val="000000"/>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26995" name="AutoShape 19"/>
          <p:cNvSpPr>
            <a:spLocks noChangeArrowheads="1"/>
          </p:cNvSpPr>
          <p:nvPr/>
        </p:nvSpPr>
        <p:spPr bwMode="auto">
          <a:xfrm rot="5400000">
            <a:off x="7324725" y="4943475"/>
            <a:ext cx="628650" cy="800100"/>
          </a:xfrm>
          <a:prstGeom prst="triangle">
            <a:avLst>
              <a:gd name="adj" fmla="val 50000"/>
            </a:avLst>
          </a:prstGeom>
          <a:solidFill>
            <a:schemeClr val="bg1"/>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26996" name="Rectangle 20"/>
          <p:cNvSpPr>
            <a:spLocks noChangeArrowheads="1"/>
          </p:cNvSpPr>
          <p:nvPr/>
        </p:nvSpPr>
        <p:spPr bwMode="auto">
          <a:xfrm>
            <a:off x="0" y="5562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FontTx/>
              <a:buNone/>
            </a:pPr>
            <a:r>
              <a:rPr lang="en-US" altLang="en-US" sz="2400" b="1"/>
              <a:t>1)</a:t>
            </a:r>
            <a:r>
              <a:rPr lang="en-US" altLang="en-US" sz="2400" b="1">
                <a:solidFill>
                  <a:schemeClr val="bg1"/>
                </a:solidFill>
              </a:rPr>
              <a:t>7)  This diamond shape sign is used for _________</a:t>
            </a:r>
          </a:p>
          <a:p>
            <a:pPr eaLnBrk="1" hangingPunct="1">
              <a:lnSpc>
                <a:spcPct val="80000"/>
              </a:lnSpc>
              <a:buFontTx/>
              <a:buNone/>
            </a:pPr>
            <a:r>
              <a:rPr lang="en-US" altLang="en-US" sz="2400" b="1">
                <a:solidFill>
                  <a:schemeClr val="bg1"/>
                </a:solidFill>
              </a:rPr>
              <a:t>         It is colored  ______for general warnings and      </a:t>
            </a:r>
          </a:p>
          <a:p>
            <a:pPr eaLnBrk="1" hangingPunct="1">
              <a:lnSpc>
                <a:spcPct val="80000"/>
              </a:lnSpc>
              <a:buFontTx/>
              <a:buNone/>
            </a:pPr>
            <a:r>
              <a:rPr lang="en-US" altLang="en-US" sz="2400" b="1">
                <a:solidFill>
                  <a:schemeClr val="bg1"/>
                </a:solidFill>
              </a:rPr>
              <a:t>         _______for construction</a:t>
            </a:r>
            <a:endParaRPr lang="en-US" altLang="en-US" sz="2400" b="1"/>
          </a:p>
        </p:txBody>
      </p:sp>
      <p:sp>
        <p:nvSpPr>
          <p:cNvPr id="126997" name="Rectangle 21"/>
          <p:cNvSpPr>
            <a:spLocks noChangeArrowheads="1"/>
          </p:cNvSpPr>
          <p:nvPr/>
        </p:nvSpPr>
        <p:spPr bwMode="auto">
          <a:xfrm rot="-2696137">
            <a:off x="8153400" y="5486400"/>
            <a:ext cx="569913" cy="550863"/>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26998" name="WordArt 22"/>
          <p:cNvSpPr>
            <a:spLocks noChangeArrowheads="1" noChangeShapeType="1" noTextEdit="1"/>
          </p:cNvSpPr>
          <p:nvPr/>
        </p:nvSpPr>
        <p:spPr bwMode="auto">
          <a:xfrm>
            <a:off x="6172200" y="5638800"/>
            <a:ext cx="1371600" cy="304800"/>
          </a:xfrm>
          <a:prstGeom prst="rect">
            <a:avLst/>
          </a:prstGeom>
        </p:spPr>
        <p:txBody>
          <a:bodyPr wrap="none" fromWordArt="1">
            <a:prstTxWarp prst="textPlain">
              <a:avLst>
                <a:gd name="adj" fmla="val 50000"/>
              </a:avLst>
            </a:prstTxWarp>
          </a:bodyPr>
          <a:lstStyle/>
          <a:p>
            <a:pPr algn="ctr"/>
            <a:r>
              <a:rPr lang="en-US" sz="1800" b="1" kern="10">
                <a:ln w="9525">
                  <a:solidFill>
                    <a:srgbClr val="000000"/>
                  </a:solidFill>
                  <a:round/>
                  <a:headEnd/>
                  <a:tailEnd/>
                </a:ln>
                <a:solidFill>
                  <a:srgbClr val="3399FF"/>
                </a:solidFill>
                <a:latin typeface="Arial Black"/>
              </a:rPr>
              <a:t>warning</a:t>
            </a:r>
          </a:p>
        </p:txBody>
      </p:sp>
      <p:sp>
        <p:nvSpPr>
          <p:cNvPr id="126999" name="WordArt 23"/>
          <p:cNvSpPr>
            <a:spLocks noChangeArrowheads="1" noChangeShapeType="1" noTextEdit="1"/>
          </p:cNvSpPr>
          <p:nvPr/>
        </p:nvSpPr>
        <p:spPr bwMode="auto">
          <a:xfrm>
            <a:off x="2819400" y="5943600"/>
            <a:ext cx="762000" cy="381000"/>
          </a:xfrm>
          <a:prstGeom prst="rect">
            <a:avLst/>
          </a:prstGeom>
        </p:spPr>
        <p:txBody>
          <a:bodyPr wrap="none" fromWordArt="1">
            <a:prstTxWarp prst="textPlain">
              <a:avLst>
                <a:gd name="adj" fmla="val 50000"/>
              </a:avLst>
            </a:prstTxWarp>
          </a:bodyPr>
          <a:lstStyle/>
          <a:p>
            <a:pPr algn="ctr"/>
            <a:r>
              <a:rPr lang="en-US" sz="1800" b="1" kern="10">
                <a:ln w="9525">
                  <a:solidFill>
                    <a:srgbClr val="000000"/>
                  </a:solidFill>
                  <a:round/>
                  <a:headEnd/>
                  <a:tailEnd/>
                </a:ln>
                <a:solidFill>
                  <a:srgbClr val="3399FF"/>
                </a:solidFill>
                <a:latin typeface="Arial Black"/>
              </a:rPr>
              <a:t>yellow</a:t>
            </a:r>
          </a:p>
        </p:txBody>
      </p:sp>
      <p:sp>
        <p:nvSpPr>
          <p:cNvPr id="127000" name="WordArt 24"/>
          <p:cNvSpPr>
            <a:spLocks noChangeArrowheads="1" noChangeShapeType="1" noTextEdit="1"/>
          </p:cNvSpPr>
          <p:nvPr/>
        </p:nvSpPr>
        <p:spPr bwMode="auto">
          <a:xfrm>
            <a:off x="1066800" y="6324600"/>
            <a:ext cx="762000" cy="381000"/>
          </a:xfrm>
          <a:prstGeom prst="rect">
            <a:avLst/>
          </a:prstGeom>
        </p:spPr>
        <p:txBody>
          <a:bodyPr wrap="none" fromWordArt="1">
            <a:prstTxWarp prst="textPlain">
              <a:avLst>
                <a:gd name="adj" fmla="val 50000"/>
              </a:avLst>
            </a:prstTxWarp>
          </a:bodyPr>
          <a:lstStyle/>
          <a:p>
            <a:pPr algn="ctr"/>
            <a:r>
              <a:rPr lang="en-US" sz="1800" b="1" kern="10">
                <a:ln w="9525">
                  <a:solidFill>
                    <a:srgbClr val="000000"/>
                  </a:solidFill>
                  <a:round/>
                  <a:headEnd/>
                  <a:tailEnd/>
                </a:ln>
                <a:solidFill>
                  <a:srgbClr val="3399FF"/>
                </a:solidFill>
                <a:latin typeface="Arial Black"/>
              </a:rPr>
              <a:t>orange</a:t>
            </a:r>
          </a:p>
        </p:txBody>
      </p:sp>
      <p:pic>
        <p:nvPicPr>
          <p:cNvPr id="127001"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57200"/>
            <a:ext cx="67945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002"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9812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003" name="Pictur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3962400"/>
            <a:ext cx="83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004" name="Picture 2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5334000"/>
            <a:ext cx="83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005" name="Picture 2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2800" y="4953000"/>
            <a:ext cx="95726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6981"/>
                                        </p:tgtEl>
                                        <p:attrNameLst>
                                          <p:attrName>style.visibility</p:attrName>
                                        </p:attrNameLst>
                                      </p:cBhvr>
                                      <p:to>
                                        <p:strVal val="visible"/>
                                      </p:to>
                                    </p:set>
                                    <p:animEffect transition="in" filter="dissolve">
                                      <p:cBhvr>
                                        <p:cTn id="7" dur="500"/>
                                        <p:tgtEl>
                                          <p:spTgt spid="126981"/>
                                        </p:tgtEl>
                                      </p:cBhvr>
                                    </p:animEffect>
                                  </p:childTnLst>
                                </p:cTn>
                              </p:par>
                            </p:childTnLst>
                          </p:cTn>
                        </p:par>
                        <p:par>
                          <p:cTn id="8" fill="hold" nodeType="afterGroup">
                            <p:stCondLst>
                              <p:cond delay="500"/>
                            </p:stCondLst>
                            <p:childTnLst>
                              <p:par>
                                <p:cTn id="9" presetID="9" presetClass="entr" presetSubtype="0" fill="hold" nodeType="afterEffect">
                                  <p:stCondLst>
                                    <p:cond delay="1000"/>
                                  </p:stCondLst>
                                  <p:childTnLst>
                                    <p:set>
                                      <p:cBhvr>
                                        <p:cTn id="10" dur="1" fill="hold">
                                          <p:stCondLst>
                                            <p:cond delay="0"/>
                                          </p:stCondLst>
                                        </p:cTn>
                                        <p:tgtEl>
                                          <p:spTgt spid="127001"/>
                                        </p:tgtEl>
                                        <p:attrNameLst>
                                          <p:attrName>style.visibility</p:attrName>
                                        </p:attrNameLst>
                                      </p:cBhvr>
                                      <p:to>
                                        <p:strVal val="visible"/>
                                      </p:to>
                                    </p:set>
                                    <p:animEffect transition="in" filter="dissolve">
                                      <p:cBhvr>
                                        <p:cTn id="11" dur="500"/>
                                        <p:tgtEl>
                                          <p:spTgt spid="12700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6979"/>
                                        </p:tgtEl>
                                        <p:attrNameLst>
                                          <p:attrName>style.visibility</p:attrName>
                                        </p:attrNameLst>
                                      </p:cBhvr>
                                      <p:to>
                                        <p:strVal val="visible"/>
                                      </p:to>
                                    </p:set>
                                    <p:animEffect transition="in" filter="wipe(up)">
                                      <p:cBhvr>
                                        <p:cTn id="16" dur="500"/>
                                        <p:tgtEl>
                                          <p:spTgt spid="12697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26982"/>
                                        </p:tgtEl>
                                        <p:attrNameLst>
                                          <p:attrName>style.visibility</p:attrName>
                                        </p:attrNameLst>
                                      </p:cBhvr>
                                      <p:to>
                                        <p:strVal val="visible"/>
                                      </p:to>
                                    </p:set>
                                    <p:animEffect transition="in" filter="dissolve">
                                      <p:cBhvr>
                                        <p:cTn id="21" dur="500"/>
                                        <p:tgtEl>
                                          <p:spTgt spid="12698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26980"/>
                                        </p:tgtEl>
                                        <p:attrNameLst>
                                          <p:attrName>style.visibility</p:attrName>
                                        </p:attrNameLst>
                                      </p:cBhvr>
                                      <p:to>
                                        <p:strVal val="visible"/>
                                      </p:to>
                                    </p:set>
                                    <p:animEffect transition="in" filter="wipe(up)">
                                      <p:cBhvr>
                                        <p:cTn id="26" dur="500"/>
                                        <p:tgtEl>
                                          <p:spTgt spid="126980"/>
                                        </p:tgtEl>
                                      </p:cBhvr>
                                    </p:animEffect>
                                  </p:childTnLst>
                                </p:cTn>
                              </p:par>
                            </p:childTnLst>
                          </p:cTn>
                        </p:par>
                        <p:par>
                          <p:cTn id="27" fill="hold" nodeType="afterGroup">
                            <p:stCondLst>
                              <p:cond delay="500"/>
                            </p:stCondLst>
                            <p:childTnLst>
                              <p:par>
                                <p:cTn id="28" presetID="9" presetClass="entr" presetSubtype="0" fill="hold" grpId="0" nodeType="afterEffect">
                                  <p:stCondLst>
                                    <p:cond delay="1000"/>
                                  </p:stCondLst>
                                  <p:childTnLst>
                                    <p:set>
                                      <p:cBhvr>
                                        <p:cTn id="29" dur="1" fill="hold">
                                          <p:stCondLst>
                                            <p:cond delay="0"/>
                                          </p:stCondLst>
                                        </p:cTn>
                                        <p:tgtEl>
                                          <p:spTgt spid="126991"/>
                                        </p:tgtEl>
                                        <p:attrNameLst>
                                          <p:attrName>style.visibility</p:attrName>
                                        </p:attrNameLst>
                                      </p:cBhvr>
                                      <p:to>
                                        <p:strVal val="visible"/>
                                      </p:to>
                                    </p:set>
                                    <p:animEffect transition="in" filter="dissolve">
                                      <p:cBhvr>
                                        <p:cTn id="30" dur="500"/>
                                        <p:tgtEl>
                                          <p:spTgt spid="12699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26984"/>
                                        </p:tgtEl>
                                        <p:attrNameLst>
                                          <p:attrName>style.visibility</p:attrName>
                                        </p:attrNameLst>
                                      </p:cBhvr>
                                      <p:to>
                                        <p:strVal val="visible"/>
                                      </p:to>
                                    </p:set>
                                    <p:animEffect transition="in" filter="dissolve">
                                      <p:cBhvr>
                                        <p:cTn id="35" dur="500"/>
                                        <p:tgtEl>
                                          <p:spTgt spid="12698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26983"/>
                                        </p:tgtEl>
                                        <p:attrNameLst>
                                          <p:attrName>style.visibility</p:attrName>
                                        </p:attrNameLst>
                                      </p:cBhvr>
                                      <p:to>
                                        <p:strVal val="visible"/>
                                      </p:to>
                                    </p:set>
                                    <p:animEffect transition="in" filter="wipe(up)">
                                      <p:cBhvr>
                                        <p:cTn id="40" dur="500"/>
                                        <p:tgtEl>
                                          <p:spTgt spid="126983"/>
                                        </p:tgtEl>
                                      </p:cBhvr>
                                    </p:animEffect>
                                  </p:childTnLst>
                                </p:cTn>
                              </p:par>
                            </p:childTnLst>
                          </p:cTn>
                        </p:par>
                        <p:par>
                          <p:cTn id="41" fill="hold" nodeType="afterGroup">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26993"/>
                                        </p:tgtEl>
                                        <p:attrNameLst>
                                          <p:attrName>style.visibility</p:attrName>
                                        </p:attrNameLst>
                                      </p:cBhvr>
                                      <p:to>
                                        <p:strVal val="visible"/>
                                      </p:to>
                                    </p:set>
                                    <p:animEffect transition="in" filter="wipe(left)">
                                      <p:cBhvr>
                                        <p:cTn id="44" dur="500"/>
                                        <p:tgtEl>
                                          <p:spTgt spid="12699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127002"/>
                                        </p:tgtEl>
                                        <p:attrNameLst>
                                          <p:attrName>style.visibility</p:attrName>
                                        </p:attrNameLst>
                                      </p:cBhvr>
                                      <p:to>
                                        <p:strVal val="visible"/>
                                      </p:to>
                                    </p:set>
                                    <p:animEffect transition="in" filter="dissolve">
                                      <p:cBhvr>
                                        <p:cTn id="49" dur="500"/>
                                        <p:tgtEl>
                                          <p:spTgt spid="12700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26986"/>
                                        </p:tgtEl>
                                        <p:attrNameLst>
                                          <p:attrName>style.visibility</p:attrName>
                                        </p:attrNameLst>
                                      </p:cBhvr>
                                      <p:to>
                                        <p:strVal val="visible"/>
                                      </p:to>
                                    </p:set>
                                    <p:animEffect transition="in" filter="dissolve">
                                      <p:cBhvr>
                                        <p:cTn id="54" dur="500"/>
                                        <p:tgtEl>
                                          <p:spTgt spid="12698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126992"/>
                                        </p:tgtEl>
                                        <p:attrNameLst>
                                          <p:attrName>style.visibility</p:attrName>
                                        </p:attrNameLst>
                                      </p:cBhvr>
                                      <p:to>
                                        <p:strVal val="visible"/>
                                      </p:to>
                                    </p:set>
                                    <p:animEffect transition="in" filter="dissolve">
                                      <p:cBhvr>
                                        <p:cTn id="59" dur="500"/>
                                        <p:tgtEl>
                                          <p:spTgt spid="12699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126985"/>
                                        </p:tgtEl>
                                        <p:attrNameLst>
                                          <p:attrName>style.visibility</p:attrName>
                                        </p:attrNameLst>
                                      </p:cBhvr>
                                      <p:to>
                                        <p:strVal val="visible"/>
                                      </p:to>
                                    </p:set>
                                    <p:animEffect transition="in" filter="wipe(up)">
                                      <p:cBhvr>
                                        <p:cTn id="64" dur="500"/>
                                        <p:tgtEl>
                                          <p:spTgt spid="126985"/>
                                        </p:tgtEl>
                                      </p:cBhvr>
                                    </p:animEffect>
                                  </p:childTnLst>
                                </p:cTn>
                              </p:par>
                            </p:childTnLst>
                          </p:cTn>
                        </p:par>
                        <p:par>
                          <p:cTn id="65" fill="hold" nodeType="afterGroup">
                            <p:stCondLst>
                              <p:cond delay="500"/>
                            </p:stCondLst>
                            <p:childTnLst>
                              <p:par>
                                <p:cTn id="66" presetID="9" presetClass="entr" presetSubtype="0" fill="hold" grpId="0" nodeType="afterEffect">
                                  <p:stCondLst>
                                    <p:cond delay="1000"/>
                                  </p:stCondLst>
                                  <p:childTnLst>
                                    <p:set>
                                      <p:cBhvr>
                                        <p:cTn id="67" dur="1" fill="hold">
                                          <p:stCondLst>
                                            <p:cond delay="0"/>
                                          </p:stCondLst>
                                        </p:cTn>
                                        <p:tgtEl>
                                          <p:spTgt spid="126994"/>
                                        </p:tgtEl>
                                        <p:attrNameLst>
                                          <p:attrName>style.visibility</p:attrName>
                                        </p:attrNameLst>
                                      </p:cBhvr>
                                      <p:to>
                                        <p:strVal val="visible"/>
                                      </p:to>
                                    </p:set>
                                    <p:animEffect transition="in" filter="dissolve">
                                      <p:cBhvr>
                                        <p:cTn id="68" dur="500"/>
                                        <p:tgtEl>
                                          <p:spTgt spid="126994"/>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126987"/>
                                        </p:tgtEl>
                                        <p:attrNameLst>
                                          <p:attrName>style.visibility</p:attrName>
                                        </p:attrNameLst>
                                      </p:cBhvr>
                                      <p:to>
                                        <p:strVal val="visible"/>
                                      </p:to>
                                    </p:set>
                                    <p:animEffect transition="in" filter="dissolve">
                                      <p:cBhvr>
                                        <p:cTn id="73" dur="500"/>
                                        <p:tgtEl>
                                          <p:spTgt spid="126987"/>
                                        </p:tgtEl>
                                      </p:cBhvr>
                                    </p:animEffect>
                                  </p:childTnLst>
                                </p:cTn>
                              </p:par>
                            </p:childTnLst>
                          </p:cTn>
                        </p:par>
                        <p:par>
                          <p:cTn id="74" fill="hold" nodeType="afterGroup">
                            <p:stCondLst>
                              <p:cond delay="500"/>
                            </p:stCondLst>
                            <p:childTnLst>
                              <p:par>
                                <p:cTn id="75" presetID="9" presetClass="entr" presetSubtype="0" fill="hold" nodeType="afterEffect">
                                  <p:stCondLst>
                                    <p:cond delay="0"/>
                                  </p:stCondLst>
                                  <p:childTnLst>
                                    <p:set>
                                      <p:cBhvr>
                                        <p:cTn id="76" dur="1" fill="hold">
                                          <p:stCondLst>
                                            <p:cond delay="0"/>
                                          </p:stCondLst>
                                        </p:cTn>
                                        <p:tgtEl>
                                          <p:spTgt spid="127003"/>
                                        </p:tgtEl>
                                        <p:attrNameLst>
                                          <p:attrName>style.visibility</p:attrName>
                                        </p:attrNameLst>
                                      </p:cBhvr>
                                      <p:to>
                                        <p:strVal val="visible"/>
                                      </p:to>
                                    </p:set>
                                    <p:animEffect transition="in" filter="dissolve">
                                      <p:cBhvr>
                                        <p:cTn id="77" dur="500"/>
                                        <p:tgtEl>
                                          <p:spTgt spid="12700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126988"/>
                                        </p:tgtEl>
                                        <p:attrNameLst>
                                          <p:attrName>style.visibility</p:attrName>
                                        </p:attrNameLst>
                                      </p:cBhvr>
                                      <p:to>
                                        <p:strVal val="visible"/>
                                      </p:to>
                                    </p:set>
                                    <p:animEffect transition="in" filter="wipe(up)">
                                      <p:cBhvr>
                                        <p:cTn id="82" dur="500"/>
                                        <p:tgtEl>
                                          <p:spTgt spid="126988"/>
                                        </p:tgtEl>
                                      </p:cBhvr>
                                    </p:animEffect>
                                  </p:childTnLst>
                                </p:cTn>
                              </p:par>
                            </p:childTnLst>
                          </p:cTn>
                        </p:par>
                        <p:par>
                          <p:cTn id="83" fill="hold" nodeType="afterGroup">
                            <p:stCondLst>
                              <p:cond delay="500"/>
                            </p:stCondLst>
                            <p:childTnLst>
                              <p:par>
                                <p:cTn id="84" presetID="9" presetClass="entr" presetSubtype="0" fill="hold" grpId="0" nodeType="afterEffect">
                                  <p:stCondLst>
                                    <p:cond delay="1000"/>
                                  </p:stCondLst>
                                  <p:childTnLst>
                                    <p:set>
                                      <p:cBhvr>
                                        <p:cTn id="85" dur="1" fill="hold">
                                          <p:stCondLst>
                                            <p:cond delay="0"/>
                                          </p:stCondLst>
                                        </p:cTn>
                                        <p:tgtEl>
                                          <p:spTgt spid="126995"/>
                                        </p:tgtEl>
                                        <p:attrNameLst>
                                          <p:attrName>style.visibility</p:attrName>
                                        </p:attrNameLst>
                                      </p:cBhvr>
                                      <p:to>
                                        <p:strVal val="visible"/>
                                      </p:to>
                                    </p:set>
                                    <p:animEffect transition="in" filter="dissolve">
                                      <p:cBhvr>
                                        <p:cTn id="86" dur="500"/>
                                        <p:tgtEl>
                                          <p:spTgt spid="126995"/>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126989"/>
                                        </p:tgtEl>
                                        <p:attrNameLst>
                                          <p:attrName>style.visibility</p:attrName>
                                        </p:attrNameLst>
                                      </p:cBhvr>
                                      <p:to>
                                        <p:strVal val="visible"/>
                                      </p:to>
                                    </p:set>
                                    <p:animEffect transition="in" filter="dissolve">
                                      <p:cBhvr>
                                        <p:cTn id="91" dur="500"/>
                                        <p:tgtEl>
                                          <p:spTgt spid="126989"/>
                                        </p:tgtEl>
                                      </p:cBhvr>
                                    </p:animEffect>
                                  </p:childTnLst>
                                </p:cTn>
                              </p:par>
                            </p:childTnLst>
                          </p:cTn>
                        </p:par>
                        <p:par>
                          <p:cTn id="92" fill="hold" nodeType="afterGroup">
                            <p:stCondLst>
                              <p:cond delay="500"/>
                            </p:stCondLst>
                            <p:childTnLst>
                              <p:par>
                                <p:cTn id="93" presetID="9" presetClass="entr" presetSubtype="0" fill="hold" nodeType="afterEffect">
                                  <p:stCondLst>
                                    <p:cond delay="0"/>
                                  </p:stCondLst>
                                  <p:childTnLst>
                                    <p:set>
                                      <p:cBhvr>
                                        <p:cTn id="94" dur="1" fill="hold">
                                          <p:stCondLst>
                                            <p:cond delay="0"/>
                                          </p:stCondLst>
                                        </p:cTn>
                                        <p:tgtEl>
                                          <p:spTgt spid="127005"/>
                                        </p:tgtEl>
                                        <p:attrNameLst>
                                          <p:attrName>style.visibility</p:attrName>
                                        </p:attrNameLst>
                                      </p:cBhvr>
                                      <p:to>
                                        <p:strVal val="visible"/>
                                      </p:to>
                                    </p:set>
                                    <p:animEffect transition="in" filter="dissolve">
                                      <p:cBhvr>
                                        <p:cTn id="95" dur="500"/>
                                        <p:tgtEl>
                                          <p:spTgt spid="127005"/>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1" presetClass="entr" presetSubtype="0" fill="hold" grpId="0" nodeType="clickEffect">
                                  <p:stCondLst>
                                    <p:cond delay="0"/>
                                  </p:stCondLst>
                                  <p:childTnLst>
                                    <p:set>
                                      <p:cBhvr>
                                        <p:cTn id="99" dur="1" fill="hold">
                                          <p:stCondLst>
                                            <p:cond delay="499"/>
                                          </p:stCondLst>
                                        </p:cTn>
                                        <p:tgtEl>
                                          <p:spTgt spid="126996"/>
                                        </p:tgtEl>
                                        <p:attrNameLst>
                                          <p:attrName>style.visibility</p:attrName>
                                        </p:attrNameLst>
                                      </p:cBhvr>
                                      <p:to>
                                        <p:strVal val="visible"/>
                                      </p:to>
                                    </p:set>
                                  </p:childTnLst>
                                </p:cTn>
                              </p:par>
                            </p:childTnLst>
                          </p:cTn>
                        </p:par>
                        <p:par>
                          <p:cTn id="100" fill="hold" nodeType="afterGroup">
                            <p:stCondLst>
                              <p:cond delay="500"/>
                            </p:stCondLst>
                            <p:childTnLst>
                              <p:par>
                                <p:cTn id="101" presetID="9" presetClass="entr" presetSubtype="0" fill="hold" grpId="0" nodeType="afterEffect">
                                  <p:stCondLst>
                                    <p:cond delay="1000"/>
                                  </p:stCondLst>
                                  <p:childTnLst>
                                    <p:set>
                                      <p:cBhvr>
                                        <p:cTn id="102" dur="1" fill="hold">
                                          <p:stCondLst>
                                            <p:cond delay="0"/>
                                          </p:stCondLst>
                                        </p:cTn>
                                        <p:tgtEl>
                                          <p:spTgt spid="126997"/>
                                        </p:tgtEl>
                                        <p:attrNameLst>
                                          <p:attrName>style.visibility</p:attrName>
                                        </p:attrNameLst>
                                      </p:cBhvr>
                                      <p:to>
                                        <p:strVal val="visible"/>
                                      </p:to>
                                    </p:set>
                                    <p:animEffect transition="in" filter="dissolve">
                                      <p:cBhvr>
                                        <p:cTn id="103" dur="500"/>
                                        <p:tgtEl>
                                          <p:spTgt spid="126997"/>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9" presetClass="entr" presetSubtype="0" fill="hold" grpId="0" nodeType="clickEffect">
                                  <p:stCondLst>
                                    <p:cond delay="0"/>
                                  </p:stCondLst>
                                  <p:childTnLst>
                                    <p:set>
                                      <p:cBhvr>
                                        <p:cTn id="107" dur="1" fill="hold">
                                          <p:stCondLst>
                                            <p:cond delay="0"/>
                                          </p:stCondLst>
                                        </p:cTn>
                                        <p:tgtEl>
                                          <p:spTgt spid="126998"/>
                                        </p:tgtEl>
                                        <p:attrNameLst>
                                          <p:attrName>style.visibility</p:attrName>
                                        </p:attrNameLst>
                                      </p:cBhvr>
                                      <p:to>
                                        <p:strVal val="visible"/>
                                      </p:to>
                                    </p:set>
                                    <p:animEffect transition="in" filter="dissolve">
                                      <p:cBhvr>
                                        <p:cTn id="108" dur="500"/>
                                        <p:tgtEl>
                                          <p:spTgt spid="126998"/>
                                        </p:tgtEl>
                                      </p:cBhvr>
                                    </p:animEffect>
                                  </p:childTnLst>
                                </p:cTn>
                              </p:par>
                            </p:childTnLst>
                          </p:cTn>
                        </p:par>
                        <p:par>
                          <p:cTn id="109" fill="hold" nodeType="afterGroup">
                            <p:stCondLst>
                              <p:cond delay="500"/>
                            </p:stCondLst>
                            <p:childTnLst>
                              <p:par>
                                <p:cTn id="110" presetID="9" presetClass="entr" presetSubtype="0" fill="hold" nodeType="afterEffect">
                                  <p:stCondLst>
                                    <p:cond delay="0"/>
                                  </p:stCondLst>
                                  <p:childTnLst>
                                    <p:set>
                                      <p:cBhvr>
                                        <p:cTn id="111" dur="1" fill="hold">
                                          <p:stCondLst>
                                            <p:cond delay="0"/>
                                          </p:stCondLst>
                                        </p:cTn>
                                        <p:tgtEl>
                                          <p:spTgt spid="127004"/>
                                        </p:tgtEl>
                                        <p:attrNameLst>
                                          <p:attrName>style.visibility</p:attrName>
                                        </p:attrNameLst>
                                      </p:cBhvr>
                                      <p:to>
                                        <p:strVal val="visible"/>
                                      </p:to>
                                    </p:set>
                                    <p:animEffect transition="in" filter="dissolve">
                                      <p:cBhvr>
                                        <p:cTn id="112" dur="500"/>
                                        <p:tgtEl>
                                          <p:spTgt spid="127004"/>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126999"/>
                                        </p:tgtEl>
                                        <p:attrNameLst>
                                          <p:attrName>style.visibility</p:attrName>
                                        </p:attrNameLst>
                                      </p:cBhvr>
                                      <p:to>
                                        <p:strVal val="visible"/>
                                      </p:to>
                                    </p:set>
                                    <p:animEffect transition="in" filter="dissolve">
                                      <p:cBhvr>
                                        <p:cTn id="117" dur="500"/>
                                        <p:tgtEl>
                                          <p:spTgt spid="126999"/>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9" presetClass="entr" presetSubtype="0" fill="hold" grpId="0" nodeType="clickEffect">
                                  <p:stCondLst>
                                    <p:cond delay="0"/>
                                  </p:stCondLst>
                                  <p:childTnLst>
                                    <p:set>
                                      <p:cBhvr>
                                        <p:cTn id="121" dur="1" fill="hold">
                                          <p:stCondLst>
                                            <p:cond delay="0"/>
                                          </p:stCondLst>
                                        </p:cTn>
                                        <p:tgtEl>
                                          <p:spTgt spid="127000"/>
                                        </p:tgtEl>
                                        <p:attrNameLst>
                                          <p:attrName>style.visibility</p:attrName>
                                        </p:attrNameLst>
                                      </p:cBhvr>
                                      <p:to>
                                        <p:strVal val="visible"/>
                                      </p:to>
                                    </p:set>
                                    <p:animEffect transition="in" filter="dissolve">
                                      <p:cBhvr>
                                        <p:cTn id="122" dur="500"/>
                                        <p:tgtEl>
                                          <p:spTgt spid="1270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autoUpdateAnimBg="0"/>
      <p:bldP spid="126980" grpId="0" autoUpdateAnimBg="0"/>
      <p:bldP spid="126981" grpId="0" animBg="1"/>
      <p:bldP spid="126982" grpId="0" animBg="1"/>
      <p:bldP spid="126983" grpId="0" autoUpdateAnimBg="0"/>
      <p:bldP spid="126984" grpId="0" animBg="1"/>
      <p:bldP spid="126985" grpId="0" autoUpdateAnimBg="0"/>
      <p:bldP spid="126986" grpId="0" animBg="1"/>
      <p:bldP spid="126987" grpId="0" animBg="1"/>
      <p:bldP spid="126988" grpId="0" autoUpdateAnimBg="0"/>
      <p:bldP spid="126989" grpId="0" animBg="1"/>
      <p:bldP spid="126991" grpId="0" animBg="1"/>
      <p:bldP spid="126992" grpId="0" animBg="1"/>
      <p:bldP spid="126993" grpId="0" animBg="1"/>
      <p:bldP spid="126994" grpId="0" animBg="1"/>
      <p:bldP spid="126995" grpId="0" animBg="1"/>
      <p:bldP spid="126996" grpId="0" autoUpdateAnimBg="0"/>
      <p:bldP spid="126997" grpId="0" animBg="1"/>
      <p:bldP spid="126998" grpId="0" animBg="1"/>
      <p:bldP spid="126999" grpId="0" animBg="1"/>
      <p:bldP spid="127000"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0" y="3886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t>1) </a:t>
            </a:r>
            <a:r>
              <a:rPr lang="en-US" altLang="en-US" sz="2400" b="1">
                <a:solidFill>
                  <a:srgbClr val="FF9999"/>
                </a:solidFill>
              </a:rPr>
              <a:t>11) This sign is also frequently seen crossing                 state borders. This sign is an _____________route.</a:t>
            </a:r>
            <a:endParaRPr lang="en-US" altLang="en-US" sz="2400" b="1"/>
          </a:p>
        </p:txBody>
      </p:sp>
      <p:sp>
        <p:nvSpPr>
          <p:cNvPr id="100355" name="Rectangle 3"/>
          <p:cNvSpPr>
            <a:spLocks noGrp="1" noChangeArrowheads="1"/>
          </p:cNvSpPr>
          <p:nvPr>
            <p:ph type="body" sz="half" idx="2"/>
          </p:nvPr>
        </p:nvSpPr>
        <p:spPr>
          <a:xfrm>
            <a:off x="0" y="381000"/>
            <a:ext cx="9144000" cy="1371600"/>
          </a:xfrm>
        </p:spPr>
        <p:txBody>
          <a:bodyPr/>
          <a:lstStyle/>
          <a:p>
            <a:pPr marL="533400" indent="-533400" eaLnBrk="1" hangingPunct="1">
              <a:lnSpc>
                <a:spcPct val="90000"/>
              </a:lnSpc>
              <a:buFontTx/>
              <a:buNone/>
            </a:pPr>
            <a:r>
              <a:rPr lang="en-US" altLang="en-US" sz="2400" b="1" smtClean="0">
                <a:solidFill>
                  <a:schemeClr val="bg1"/>
                </a:solidFill>
              </a:rPr>
              <a:t>    8) This vertical rectangle is used for _________signs.</a:t>
            </a:r>
          </a:p>
          <a:p>
            <a:pPr marL="533400" indent="-533400" eaLnBrk="1" hangingPunct="1">
              <a:lnSpc>
                <a:spcPct val="90000"/>
              </a:lnSpc>
              <a:buFontTx/>
              <a:buNone/>
            </a:pPr>
            <a:r>
              <a:rPr lang="en-US" altLang="en-US" sz="2400" b="1" smtClean="0">
                <a:solidFill>
                  <a:schemeClr val="bg1"/>
                </a:solidFill>
              </a:rPr>
              <a:t>         The three most used colors on these signs:</a:t>
            </a:r>
          </a:p>
          <a:p>
            <a:pPr marL="533400" indent="-533400" eaLnBrk="1" hangingPunct="1">
              <a:lnSpc>
                <a:spcPct val="90000"/>
              </a:lnSpc>
              <a:buFontTx/>
              <a:buNone/>
            </a:pPr>
            <a:r>
              <a:rPr lang="en-US" altLang="en-US" sz="2400" b="1" smtClean="0">
                <a:solidFill>
                  <a:schemeClr val="bg1"/>
                </a:solidFill>
              </a:rPr>
              <a:t>         ____________________________</a:t>
            </a:r>
          </a:p>
          <a:p>
            <a:pPr marL="533400" indent="-533400" eaLnBrk="1" hangingPunct="1">
              <a:lnSpc>
                <a:spcPct val="90000"/>
              </a:lnSpc>
              <a:buFontTx/>
              <a:buNone/>
            </a:pPr>
            <a:r>
              <a:rPr lang="en-US" altLang="en-US" sz="2400" b="1" smtClean="0">
                <a:solidFill>
                  <a:schemeClr val="bg1"/>
                </a:solidFill>
              </a:rPr>
              <a:t> </a:t>
            </a:r>
          </a:p>
          <a:p>
            <a:pPr marL="533400" indent="-533400" eaLnBrk="1" hangingPunct="1">
              <a:lnSpc>
                <a:spcPct val="90000"/>
              </a:lnSpc>
              <a:buFontTx/>
              <a:buNone/>
            </a:pPr>
            <a:r>
              <a:rPr lang="en-US" altLang="en-US" sz="2400" b="1" smtClean="0"/>
              <a:t>          It         - It</a:t>
            </a:r>
          </a:p>
        </p:txBody>
      </p:sp>
      <p:sp>
        <p:nvSpPr>
          <p:cNvPr id="128004" name="Rectangle 4"/>
          <p:cNvSpPr>
            <a:spLocks noChangeArrowheads="1"/>
          </p:cNvSpPr>
          <p:nvPr/>
        </p:nvSpPr>
        <p:spPr bwMode="auto">
          <a:xfrm>
            <a:off x="0" y="1752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t>1  </a:t>
            </a:r>
            <a:r>
              <a:rPr lang="en-US" altLang="en-US" sz="2400" b="1">
                <a:solidFill>
                  <a:srgbClr val="FF9999"/>
                </a:solidFill>
              </a:rPr>
              <a:t>9)  Green shaped signs like this are                                      used as ______________signs.</a:t>
            </a:r>
          </a:p>
        </p:txBody>
      </p:sp>
      <p:sp>
        <p:nvSpPr>
          <p:cNvPr id="128005" name="WordArt 5"/>
          <p:cNvSpPr>
            <a:spLocks noChangeArrowheads="1" noChangeShapeType="1" noTextEdit="1"/>
          </p:cNvSpPr>
          <p:nvPr/>
        </p:nvSpPr>
        <p:spPr bwMode="auto">
          <a:xfrm>
            <a:off x="5791200" y="381000"/>
            <a:ext cx="1371600" cy="381000"/>
          </a:xfrm>
          <a:prstGeom prst="rect">
            <a:avLst/>
          </a:prstGeom>
        </p:spPr>
        <p:txBody>
          <a:bodyPr wrap="none" fromWordArt="1">
            <a:prstTxWarp prst="textPlain">
              <a:avLst>
                <a:gd name="adj" fmla="val 50000"/>
              </a:avLst>
            </a:prstTxWarp>
          </a:bodyPr>
          <a:lstStyle/>
          <a:p>
            <a:pPr algn="ctr"/>
            <a:r>
              <a:rPr lang="en-US" sz="900" b="1" kern="10">
                <a:ln w="9525">
                  <a:solidFill>
                    <a:srgbClr val="000000"/>
                  </a:solidFill>
                  <a:round/>
                  <a:headEnd/>
                  <a:tailEnd/>
                </a:ln>
                <a:solidFill>
                  <a:srgbClr val="3399FF"/>
                </a:solidFill>
                <a:latin typeface="Arial Black"/>
              </a:rPr>
              <a:t>regulatory</a:t>
            </a:r>
          </a:p>
        </p:txBody>
      </p:sp>
      <p:sp>
        <p:nvSpPr>
          <p:cNvPr id="128006" name="WordArt 6"/>
          <p:cNvSpPr>
            <a:spLocks noChangeArrowheads="1" noChangeShapeType="1" noTextEdit="1"/>
          </p:cNvSpPr>
          <p:nvPr/>
        </p:nvSpPr>
        <p:spPr bwMode="auto">
          <a:xfrm>
            <a:off x="4191000" y="3200400"/>
            <a:ext cx="4648200" cy="381000"/>
          </a:xfrm>
          <a:prstGeom prst="rect">
            <a:avLst/>
          </a:prstGeom>
        </p:spPr>
        <p:txBody>
          <a:bodyPr wrap="none" fromWordArt="1">
            <a:prstTxWarp prst="textPlain">
              <a:avLst>
                <a:gd name="adj" fmla="val 50000"/>
              </a:avLst>
            </a:prstTxWarp>
          </a:bodyPr>
          <a:lstStyle/>
          <a:p>
            <a:pPr algn="ctr"/>
            <a:r>
              <a:rPr lang="en-US" sz="1800" b="1" kern="10">
                <a:ln w="9525">
                  <a:solidFill>
                    <a:srgbClr val="000000"/>
                  </a:solidFill>
                  <a:round/>
                  <a:headEnd/>
                  <a:tailEnd/>
                </a:ln>
                <a:solidFill>
                  <a:srgbClr val="3399FF"/>
                </a:solidFill>
                <a:latin typeface="Arial Black"/>
              </a:rPr>
              <a:t>a possible quick lane change in front of us</a:t>
            </a:r>
          </a:p>
        </p:txBody>
      </p:sp>
      <p:sp>
        <p:nvSpPr>
          <p:cNvPr id="128007" name="WordArt 7"/>
          <p:cNvSpPr>
            <a:spLocks noChangeArrowheads="1" noChangeShapeType="1" noTextEdit="1"/>
          </p:cNvSpPr>
          <p:nvPr/>
        </p:nvSpPr>
        <p:spPr bwMode="auto">
          <a:xfrm>
            <a:off x="4800600" y="4343400"/>
            <a:ext cx="1981200" cy="228600"/>
          </a:xfrm>
          <a:prstGeom prst="rect">
            <a:avLst/>
          </a:prstGeom>
        </p:spPr>
        <p:txBody>
          <a:bodyPr wrap="none" fromWordArt="1">
            <a:prstTxWarp prst="textPlain">
              <a:avLst>
                <a:gd name="adj" fmla="val 50000"/>
              </a:avLst>
            </a:prstTxWarp>
          </a:bodyPr>
          <a:lstStyle/>
          <a:p>
            <a:pPr algn="ctr"/>
            <a:r>
              <a:rPr lang="en-US" sz="1800" b="1" kern="10">
                <a:ln w="9525">
                  <a:solidFill>
                    <a:srgbClr val="000000"/>
                  </a:solidFill>
                  <a:round/>
                  <a:headEnd/>
                  <a:tailEnd/>
                </a:ln>
                <a:solidFill>
                  <a:srgbClr val="3399FF"/>
                </a:solidFill>
                <a:latin typeface="Arial Black"/>
              </a:rPr>
              <a:t>Interstate</a:t>
            </a:r>
          </a:p>
        </p:txBody>
      </p:sp>
      <p:sp>
        <p:nvSpPr>
          <p:cNvPr id="128008" name="Rectangle 8"/>
          <p:cNvSpPr>
            <a:spLocks noGrp="1" noChangeArrowheads="1"/>
          </p:cNvSpPr>
          <p:nvPr>
            <p:ph type="body" idx="1"/>
          </p:nvPr>
        </p:nvSpPr>
        <p:spPr>
          <a:xfrm>
            <a:off x="0" y="2667000"/>
            <a:ext cx="9144000" cy="1295400"/>
          </a:xfrm>
          <a:solidFill>
            <a:schemeClr val="tx1"/>
          </a:solidFill>
        </p:spPr>
        <p:txBody>
          <a:bodyPr/>
          <a:lstStyle/>
          <a:p>
            <a:pPr eaLnBrk="1" hangingPunct="1">
              <a:buFontTx/>
              <a:buNone/>
            </a:pPr>
            <a:r>
              <a:rPr lang="en-US" altLang="en-US" sz="2400" b="1" smtClean="0">
                <a:solidFill>
                  <a:schemeClr val="bg1"/>
                </a:solidFill>
              </a:rPr>
              <a:t>    10) This route sign is often found in more than one state.      This sign is a __________ route.</a:t>
            </a:r>
          </a:p>
        </p:txBody>
      </p:sp>
      <p:sp>
        <p:nvSpPr>
          <p:cNvPr id="128009" name="WordArt 9"/>
          <p:cNvSpPr>
            <a:spLocks noChangeArrowheads="1" noChangeShapeType="1" noTextEdit="1"/>
          </p:cNvSpPr>
          <p:nvPr/>
        </p:nvSpPr>
        <p:spPr bwMode="auto">
          <a:xfrm>
            <a:off x="2514600" y="3124200"/>
            <a:ext cx="1524000" cy="304800"/>
          </a:xfrm>
          <a:prstGeom prst="rect">
            <a:avLst/>
          </a:prstGeom>
        </p:spPr>
        <p:txBody>
          <a:bodyPr wrap="none" fromWordArt="1">
            <a:prstTxWarp prst="textPlain">
              <a:avLst>
                <a:gd name="adj" fmla="val 50000"/>
              </a:avLst>
            </a:prstTxWarp>
          </a:bodyPr>
          <a:lstStyle/>
          <a:p>
            <a:pPr algn="ctr"/>
            <a:r>
              <a:rPr lang="en-US" sz="1800" b="1" kern="10">
                <a:ln w="9525">
                  <a:solidFill>
                    <a:srgbClr val="000000"/>
                  </a:solidFill>
                  <a:round/>
                  <a:headEnd/>
                  <a:tailEnd/>
                </a:ln>
                <a:solidFill>
                  <a:srgbClr val="3399FF"/>
                </a:solidFill>
                <a:latin typeface="Arial Black"/>
              </a:rPr>
              <a:t>US Highway</a:t>
            </a:r>
          </a:p>
        </p:txBody>
      </p:sp>
      <p:sp>
        <p:nvSpPr>
          <p:cNvPr id="128010" name="WordArt 10"/>
          <p:cNvSpPr>
            <a:spLocks noChangeArrowheads="1" noChangeShapeType="1" noTextEdit="1"/>
          </p:cNvSpPr>
          <p:nvPr/>
        </p:nvSpPr>
        <p:spPr bwMode="auto">
          <a:xfrm>
            <a:off x="1676400" y="2209800"/>
            <a:ext cx="2209800" cy="257175"/>
          </a:xfrm>
          <a:prstGeom prst="rect">
            <a:avLst/>
          </a:prstGeom>
        </p:spPr>
        <p:txBody>
          <a:bodyPr wrap="none" fromWordArt="1">
            <a:prstTxWarp prst="textPlain">
              <a:avLst>
                <a:gd name="adj" fmla="val 50000"/>
              </a:avLst>
            </a:prstTxWarp>
          </a:bodyPr>
          <a:lstStyle/>
          <a:p>
            <a:pPr algn="ctr"/>
            <a:r>
              <a:rPr lang="en-US" sz="1400" b="1" kern="10">
                <a:ln w="9525">
                  <a:solidFill>
                    <a:srgbClr val="000000"/>
                  </a:solidFill>
                  <a:round/>
                  <a:headEnd/>
                  <a:tailEnd/>
                </a:ln>
                <a:solidFill>
                  <a:srgbClr val="3399FF"/>
                </a:solidFill>
                <a:latin typeface="Arial Black"/>
              </a:rPr>
              <a:t>destination</a:t>
            </a:r>
          </a:p>
        </p:txBody>
      </p:sp>
      <p:sp>
        <p:nvSpPr>
          <p:cNvPr id="128011" name="Rectangle 11"/>
          <p:cNvSpPr>
            <a:spLocks noChangeArrowheads="1"/>
          </p:cNvSpPr>
          <p:nvPr/>
        </p:nvSpPr>
        <p:spPr bwMode="auto">
          <a:xfrm>
            <a:off x="0" y="4953000"/>
            <a:ext cx="8153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t>1) </a:t>
            </a:r>
            <a:r>
              <a:rPr lang="en-US" altLang="en-US" sz="2400" b="1">
                <a:solidFill>
                  <a:srgbClr val="FF9999"/>
                </a:solidFill>
              </a:rPr>
              <a:t>12) This is a _____________ sign.</a:t>
            </a:r>
            <a:endParaRPr lang="en-US" altLang="en-US" sz="2400" b="1"/>
          </a:p>
        </p:txBody>
      </p:sp>
      <p:sp>
        <p:nvSpPr>
          <p:cNvPr id="128012" name="WordArt 12"/>
          <p:cNvSpPr>
            <a:spLocks noChangeArrowheads="1" noChangeShapeType="1" noTextEdit="1"/>
          </p:cNvSpPr>
          <p:nvPr/>
        </p:nvSpPr>
        <p:spPr bwMode="auto">
          <a:xfrm>
            <a:off x="2362200" y="4953000"/>
            <a:ext cx="1981200" cy="304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99FF"/>
                </a:solidFill>
                <a:latin typeface="Arial Black"/>
              </a:rPr>
              <a:t>do not enter</a:t>
            </a:r>
          </a:p>
        </p:txBody>
      </p:sp>
      <p:sp>
        <p:nvSpPr>
          <p:cNvPr id="128013" name="Rectangle 13"/>
          <p:cNvSpPr>
            <a:spLocks noChangeArrowheads="1"/>
          </p:cNvSpPr>
          <p:nvPr/>
        </p:nvSpPr>
        <p:spPr bwMode="auto">
          <a:xfrm>
            <a:off x="0" y="57150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t>1  </a:t>
            </a:r>
            <a:r>
              <a:rPr lang="en-US" altLang="en-US" sz="2400" b="1">
                <a:solidFill>
                  <a:srgbClr val="FF9999"/>
                </a:solidFill>
              </a:rPr>
              <a:t>13) This shape always means ___________.</a:t>
            </a:r>
          </a:p>
        </p:txBody>
      </p:sp>
      <p:sp>
        <p:nvSpPr>
          <p:cNvPr id="128014" name="WordArt 14"/>
          <p:cNvSpPr>
            <a:spLocks noChangeArrowheads="1" noChangeShapeType="1" noTextEdit="1"/>
          </p:cNvSpPr>
          <p:nvPr/>
        </p:nvSpPr>
        <p:spPr bwMode="auto">
          <a:xfrm>
            <a:off x="4800600" y="5791200"/>
            <a:ext cx="1752600" cy="228600"/>
          </a:xfrm>
          <a:prstGeom prst="rect">
            <a:avLst/>
          </a:prstGeom>
        </p:spPr>
        <p:txBody>
          <a:bodyPr wrap="none" fromWordArt="1">
            <a:prstTxWarp prst="textPlain">
              <a:avLst>
                <a:gd name="adj" fmla="val 50000"/>
              </a:avLst>
            </a:prstTxWarp>
          </a:bodyPr>
          <a:lstStyle/>
          <a:p>
            <a:pPr algn="ctr"/>
            <a:r>
              <a:rPr lang="en-US" sz="1800" b="1" kern="10">
                <a:ln w="9525">
                  <a:solidFill>
                    <a:srgbClr val="000000"/>
                  </a:solidFill>
                  <a:round/>
                  <a:headEnd/>
                  <a:tailEnd/>
                </a:ln>
                <a:solidFill>
                  <a:srgbClr val="3399FF"/>
                </a:solidFill>
                <a:latin typeface="Arial Black"/>
              </a:rPr>
              <a:t>school</a:t>
            </a:r>
          </a:p>
        </p:txBody>
      </p:sp>
      <p:sp>
        <p:nvSpPr>
          <p:cNvPr id="100367" name="Rectangle 15"/>
          <p:cNvSpPr>
            <a:spLocks noChangeArrowheads="1"/>
          </p:cNvSpPr>
          <p:nvPr/>
        </p:nvSpPr>
        <p:spPr bwMode="auto">
          <a:xfrm>
            <a:off x="7924800" y="838200"/>
            <a:ext cx="742950" cy="91440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28016" name="WordArt 16"/>
          <p:cNvSpPr>
            <a:spLocks noChangeArrowheads="1" noChangeShapeType="1" noTextEdit="1"/>
          </p:cNvSpPr>
          <p:nvPr/>
        </p:nvSpPr>
        <p:spPr bwMode="auto">
          <a:xfrm>
            <a:off x="914400" y="1219200"/>
            <a:ext cx="1143000" cy="304800"/>
          </a:xfrm>
          <a:prstGeom prst="rect">
            <a:avLst/>
          </a:prstGeom>
        </p:spPr>
        <p:txBody>
          <a:bodyPr wrap="none" fromWordArt="1">
            <a:prstTxWarp prst="textPlain">
              <a:avLst>
                <a:gd name="adj" fmla="val 50000"/>
              </a:avLst>
            </a:prstTxWarp>
          </a:bodyPr>
          <a:lstStyle/>
          <a:p>
            <a:pPr algn="ctr"/>
            <a:r>
              <a:rPr lang="en-US" sz="1000" b="1" kern="10">
                <a:ln w="9525">
                  <a:solidFill>
                    <a:srgbClr val="000000"/>
                  </a:solidFill>
                  <a:round/>
                  <a:headEnd/>
                  <a:tailEnd/>
                </a:ln>
                <a:solidFill>
                  <a:srgbClr val="3399FF"/>
                </a:solidFill>
                <a:latin typeface="Arial Black"/>
              </a:rPr>
              <a:t>red</a:t>
            </a:r>
          </a:p>
        </p:txBody>
      </p:sp>
      <p:sp>
        <p:nvSpPr>
          <p:cNvPr id="128017" name="WordArt 17"/>
          <p:cNvSpPr>
            <a:spLocks noChangeArrowheads="1" noChangeShapeType="1" noTextEdit="1"/>
          </p:cNvSpPr>
          <p:nvPr/>
        </p:nvSpPr>
        <p:spPr bwMode="auto">
          <a:xfrm>
            <a:off x="2438400" y="1219200"/>
            <a:ext cx="1447800" cy="304800"/>
          </a:xfrm>
          <a:prstGeom prst="rect">
            <a:avLst/>
          </a:prstGeom>
        </p:spPr>
        <p:txBody>
          <a:bodyPr wrap="none" fromWordArt="1">
            <a:prstTxWarp prst="textPlain">
              <a:avLst>
                <a:gd name="adj" fmla="val 50000"/>
              </a:avLst>
            </a:prstTxWarp>
          </a:bodyPr>
          <a:lstStyle/>
          <a:p>
            <a:pPr algn="ctr"/>
            <a:r>
              <a:rPr lang="en-US" sz="1000" b="1" kern="10">
                <a:ln w="9525">
                  <a:solidFill>
                    <a:srgbClr val="000000"/>
                  </a:solidFill>
                  <a:round/>
                  <a:headEnd/>
                  <a:tailEnd/>
                </a:ln>
                <a:solidFill>
                  <a:srgbClr val="3399FF"/>
                </a:solidFill>
                <a:latin typeface="Arial Black"/>
              </a:rPr>
              <a:t>black</a:t>
            </a:r>
          </a:p>
        </p:txBody>
      </p:sp>
      <p:sp>
        <p:nvSpPr>
          <p:cNvPr id="128018" name="WordArt 18"/>
          <p:cNvSpPr>
            <a:spLocks noChangeArrowheads="1" noChangeShapeType="1" noTextEdit="1"/>
          </p:cNvSpPr>
          <p:nvPr/>
        </p:nvSpPr>
        <p:spPr bwMode="auto">
          <a:xfrm>
            <a:off x="4038600" y="1219200"/>
            <a:ext cx="1447800" cy="304800"/>
          </a:xfrm>
          <a:prstGeom prst="rect">
            <a:avLst/>
          </a:prstGeom>
        </p:spPr>
        <p:txBody>
          <a:bodyPr wrap="none" fromWordArt="1">
            <a:prstTxWarp prst="textPlain">
              <a:avLst>
                <a:gd name="adj" fmla="val 50000"/>
              </a:avLst>
            </a:prstTxWarp>
          </a:bodyPr>
          <a:lstStyle/>
          <a:p>
            <a:pPr algn="ctr"/>
            <a:r>
              <a:rPr lang="en-US" sz="1000" b="1" kern="10">
                <a:ln w="9525">
                  <a:solidFill>
                    <a:srgbClr val="000000"/>
                  </a:solidFill>
                  <a:round/>
                  <a:headEnd/>
                  <a:tailEnd/>
                </a:ln>
                <a:solidFill>
                  <a:srgbClr val="3399FF"/>
                </a:solidFill>
                <a:latin typeface="Arial Black"/>
              </a:rPr>
              <a:t>white</a:t>
            </a:r>
          </a:p>
        </p:txBody>
      </p:sp>
      <p:sp>
        <p:nvSpPr>
          <p:cNvPr id="128019" name="Rectangle 19"/>
          <p:cNvSpPr>
            <a:spLocks noChangeArrowheads="1"/>
          </p:cNvSpPr>
          <p:nvPr/>
        </p:nvSpPr>
        <p:spPr bwMode="auto">
          <a:xfrm>
            <a:off x="6019800" y="1905000"/>
            <a:ext cx="1600200" cy="762000"/>
          </a:xfrm>
          <a:prstGeom prst="rect">
            <a:avLst/>
          </a:prstGeom>
          <a:solidFill>
            <a:srgbClr val="009900"/>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pic>
        <p:nvPicPr>
          <p:cNvPr id="128020"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200400"/>
            <a:ext cx="685800" cy="6858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21" name="Picture 21"/>
          <p:cNvPicPr>
            <a:picLocks noChangeAspect="1" noChangeArrowheads="1"/>
          </p:cNvPicPr>
          <p:nvPr/>
        </p:nvPicPr>
        <p:blipFill>
          <a:blip r:embed="rId3" cstate="print">
            <a:lum bright="-4000"/>
            <a:extLst>
              <a:ext uri="{28A0092B-C50C-407E-A947-70E740481C1C}">
                <a14:useLocalDpi xmlns:a14="http://schemas.microsoft.com/office/drawing/2010/main" val="0"/>
              </a:ext>
            </a:extLst>
          </a:blip>
          <a:srcRect t="20593"/>
          <a:stretch>
            <a:fillRect/>
          </a:stretch>
        </p:blipFill>
        <p:spPr bwMode="auto">
          <a:xfrm>
            <a:off x="7696200" y="3810000"/>
            <a:ext cx="971550" cy="65405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22" name="Picture 22"/>
          <p:cNvPicPr>
            <a:picLocks noChangeAspect="1" noChangeArrowheads="1"/>
          </p:cNvPicPr>
          <p:nvPr/>
        </p:nvPicPr>
        <p:blipFill>
          <a:blip r:embed="rId3" cstate="print">
            <a:lum bright="-4000"/>
            <a:extLst>
              <a:ext uri="{28A0092B-C50C-407E-A947-70E740481C1C}">
                <a14:useLocalDpi xmlns:a14="http://schemas.microsoft.com/office/drawing/2010/main" val="0"/>
              </a:ext>
            </a:extLst>
          </a:blip>
          <a:srcRect b="77690"/>
          <a:stretch>
            <a:fillRect/>
          </a:stretch>
        </p:blipFill>
        <p:spPr bwMode="auto">
          <a:xfrm>
            <a:off x="7696200" y="3505200"/>
            <a:ext cx="971550" cy="32067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23" name="Picture 23"/>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5715000" y="4876800"/>
            <a:ext cx="693738" cy="70485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24" name="Picture 24"/>
          <p:cNvPicPr>
            <a:picLocks noChangeAspect="1" noChangeArrowheads="1"/>
          </p:cNvPicPr>
          <p:nvPr/>
        </p:nvPicPr>
        <p:blipFill>
          <a:blip r:embed="rId5" cstate="print">
            <a:lum bright="26000"/>
            <a:extLst>
              <a:ext uri="{28A0092B-C50C-407E-A947-70E740481C1C}">
                <a14:useLocalDpi xmlns:a14="http://schemas.microsoft.com/office/drawing/2010/main" val="0"/>
              </a:ext>
            </a:extLst>
          </a:blip>
          <a:srcRect/>
          <a:stretch>
            <a:fillRect/>
          </a:stretch>
        </p:blipFill>
        <p:spPr bwMode="auto">
          <a:xfrm>
            <a:off x="7315200" y="5486400"/>
            <a:ext cx="895350" cy="855663"/>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8025" name="Rectangle 25"/>
          <p:cNvSpPr>
            <a:spLocks noChangeArrowheads="1"/>
          </p:cNvSpPr>
          <p:nvPr/>
        </p:nvSpPr>
        <p:spPr bwMode="auto">
          <a:xfrm>
            <a:off x="7848600" y="3657600"/>
            <a:ext cx="685800" cy="2286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2000" b="1">
              <a:solidFill>
                <a:srgbClr val="FF3300"/>
              </a:solidFill>
            </a:endParaRPr>
          </a:p>
        </p:txBody>
      </p:sp>
      <p:pic>
        <p:nvPicPr>
          <p:cNvPr id="128026"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4876800"/>
            <a:ext cx="762000"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027" name="Picture 27" descr="DEO0009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24800" y="762000"/>
            <a:ext cx="8429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28" name="Line 28"/>
          <p:cNvSpPr>
            <a:spLocks noChangeShapeType="1"/>
          </p:cNvSpPr>
          <p:nvPr/>
        </p:nvSpPr>
        <p:spPr bwMode="auto">
          <a:xfrm flipH="1">
            <a:off x="7696200" y="3886200"/>
            <a:ext cx="914400" cy="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8005"/>
                                        </p:tgtEl>
                                        <p:attrNameLst>
                                          <p:attrName>style.visibility</p:attrName>
                                        </p:attrNameLst>
                                      </p:cBhvr>
                                      <p:to>
                                        <p:strVal val="visible"/>
                                      </p:to>
                                    </p:set>
                                    <p:animEffect transition="in" filter="dissolve">
                                      <p:cBhvr>
                                        <p:cTn id="7" dur="500"/>
                                        <p:tgtEl>
                                          <p:spTgt spid="128005"/>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28027"/>
                                        </p:tgtEl>
                                        <p:attrNameLst>
                                          <p:attrName>style.visibility</p:attrName>
                                        </p:attrNameLst>
                                      </p:cBhvr>
                                      <p:to>
                                        <p:strVal val="visible"/>
                                      </p:to>
                                    </p:set>
                                    <p:animEffect transition="in" filter="dissolve">
                                      <p:cBhvr>
                                        <p:cTn id="11" dur="500"/>
                                        <p:tgtEl>
                                          <p:spTgt spid="12802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28016"/>
                                        </p:tgtEl>
                                        <p:attrNameLst>
                                          <p:attrName>style.visibility</p:attrName>
                                        </p:attrNameLst>
                                      </p:cBhvr>
                                      <p:to>
                                        <p:strVal val="visible"/>
                                      </p:to>
                                    </p:set>
                                    <p:animEffect transition="in" filter="dissolve">
                                      <p:cBhvr>
                                        <p:cTn id="16" dur="500"/>
                                        <p:tgtEl>
                                          <p:spTgt spid="128016"/>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28017"/>
                                        </p:tgtEl>
                                        <p:attrNameLst>
                                          <p:attrName>style.visibility</p:attrName>
                                        </p:attrNameLst>
                                      </p:cBhvr>
                                      <p:to>
                                        <p:strVal val="visible"/>
                                      </p:to>
                                    </p:set>
                                    <p:animEffect transition="in" filter="dissolve">
                                      <p:cBhvr>
                                        <p:cTn id="20" dur="500"/>
                                        <p:tgtEl>
                                          <p:spTgt spid="128017"/>
                                        </p:tgtEl>
                                      </p:cBhvr>
                                    </p:animEffect>
                                  </p:childTnLst>
                                </p:cTn>
                              </p:par>
                            </p:childTnLst>
                          </p:cTn>
                        </p:par>
                        <p:par>
                          <p:cTn id="21" fill="hold" nodeType="afterGroup">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128018"/>
                                        </p:tgtEl>
                                        <p:attrNameLst>
                                          <p:attrName>style.visibility</p:attrName>
                                        </p:attrNameLst>
                                      </p:cBhvr>
                                      <p:to>
                                        <p:strVal val="visible"/>
                                      </p:to>
                                    </p:set>
                                    <p:animEffect transition="in" filter="dissolve">
                                      <p:cBhvr>
                                        <p:cTn id="24" dur="500"/>
                                        <p:tgtEl>
                                          <p:spTgt spid="12801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28004"/>
                                        </p:tgtEl>
                                        <p:attrNameLst>
                                          <p:attrName>style.visibility</p:attrName>
                                        </p:attrNameLst>
                                      </p:cBhvr>
                                      <p:to>
                                        <p:strVal val="visible"/>
                                      </p:to>
                                    </p:set>
                                    <p:animEffect transition="in" filter="wipe(up)">
                                      <p:cBhvr>
                                        <p:cTn id="29" dur="500"/>
                                        <p:tgtEl>
                                          <p:spTgt spid="128004"/>
                                        </p:tgtEl>
                                      </p:cBhvr>
                                    </p:animEffect>
                                  </p:childTnLst>
                                </p:cTn>
                              </p:par>
                            </p:childTnLst>
                          </p:cTn>
                        </p:par>
                        <p:par>
                          <p:cTn id="30" fill="hold" nodeType="afterGroup">
                            <p:stCondLst>
                              <p:cond delay="500"/>
                            </p:stCondLst>
                            <p:childTnLst>
                              <p:par>
                                <p:cTn id="31" presetID="9" presetClass="entr" presetSubtype="0" fill="hold" grpId="0" nodeType="afterEffect">
                                  <p:stCondLst>
                                    <p:cond delay="1000"/>
                                  </p:stCondLst>
                                  <p:childTnLst>
                                    <p:set>
                                      <p:cBhvr>
                                        <p:cTn id="32" dur="1" fill="hold">
                                          <p:stCondLst>
                                            <p:cond delay="0"/>
                                          </p:stCondLst>
                                        </p:cTn>
                                        <p:tgtEl>
                                          <p:spTgt spid="128019"/>
                                        </p:tgtEl>
                                        <p:attrNameLst>
                                          <p:attrName>style.visibility</p:attrName>
                                        </p:attrNameLst>
                                      </p:cBhvr>
                                      <p:to>
                                        <p:strVal val="visible"/>
                                      </p:to>
                                    </p:set>
                                    <p:animEffect transition="in" filter="dissolve">
                                      <p:cBhvr>
                                        <p:cTn id="33" dur="500"/>
                                        <p:tgtEl>
                                          <p:spTgt spid="12801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28010"/>
                                        </p:tgtEl>
                                        <p:attrNameLst>
                                          <p:attrName>style.visibility</p:attrName>
                                        </p:attrNameLst>
                                      </p:cBhvr>
                                      <p:to>
                                        <p:strVal val="visible"/>
                                      </p:to>
                                    </p:set>
                                    <p:animEffect transition="in" filter="dissolve">
                                      <p:cBhvr>
                                        <p:cTn id="38" dur="500"/>
                                        <p:tgtEl>
                                          <p:spTgt spid="12801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28008">
                                            <p:txEl>
                                              <p:pRg st="0" end="0"/>
                                            </p:txEl>
                                          </p:spTgt>
                                        </p:tgtEl>
                                        <p:attrNameLst>
                                          <p:attrName>style.visibility</p:attrName>
                                        </p:attrNameLst>
                                      </p:cBhvr>
                                      <p:to>
                                        <p:strVal val="visible"/>
                                      </p:to>
                                    </p:set>
                                    <p:animEffect transition="in" filter="wipe(up)">
                                      <p:cBhvr>
                                        <p:cTn id="43" dur="500"/>
                                        <p:tgtEl>
                                          <p:spTgt spid="128008">
                                            <p:txEl>
                                              <p:pRg st="0" end="0"/>
                                            </p:txEl>
                                          </p:spTgt>
                                        </p:tgtEl>
                                      </p:cBhvr>
                                    </p:animEffect>
                                  </p:childTnLst>
                                </p:cTn>
                              </p:par>
                            </p:childTnLst>
                          </p:cTn>
                        </p:par>
                        <p:par>
                          <p:cTn id="44" fill="hold" nodeType="afterGroup">
                            <p:stCondLst>
                              <p:cond delay="500"/>
                            </p:stCondLst>
                            <p:childTnLst>
                              <p:par>
                                <p:cTn id="45" presetID="9" presetClass="entr" presetSubtype="0" fill="hold" nodeType="afterEffect">
                                  <p:stCondLst>
                                    <p:cond delay="1000"/>
                                  </p:stCondLst>
                                  <p:childTnLst>
                                    <p:set>
                                      <p:cBhvr>
                                        <p:cTn id="46" dur="1" fill="hold">
                                          <p:stCondLst>
                                            <p:cond delay="0"/>
                                          </p:stCondLst>
                                        </p:cTn>
                                        <p:tgtEl>
                                          <p:spTgt spid="128020"/>
                                        </p:tgtEl>
                                        <p:attrNameLst>
                                          <p:attrName>style.visibility</p:attrName>
                                        </p:attrNameLst>
                                      </p:cBhvr>
                                      <p:to>
                                        <p:strVal val="visible"/>
                                      </p:to>
                                    </p:set>
                                    <p:animEffect transition="in" filter="dissolve">
                                      <p:cBhvr>
                                        <p:cTn id="47" dur="500"/>
                                        <p:tgtEl>
                                          <p:spTgt spid="12802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28009"/>
                                        </p:tgtEl>
                                        <p:attrNameLst>
                                          <p:attrName>style.visibility</p:attrName>
                                        </p:attrNameLst>
                                      </p:cBhvr>
                                      <p:to>
                                        <p:strVal val="visible"/>
                                      </p:to>
                                    </p:set>
                                    <p:animEffect transition="in" filter="dissolve">
                                      <p:cBhvr>
                                        <p:cTn id="52" dur="500"/>
                                        <p:tgtEl>
                                          <p:spTgt spid="12800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28002"/>
                                        </p:tgtEl>
                                        <p:attrNameLst>
                                          <p:attrName>style.visibility</p:attrName>
                                        </p:attrNameLst>
                                      </p:cBhvr>
                                      <p:to>
                                        <p:strVal val="visible"/>
                                      </p:to>
                                    </p:set>
                                    <p:animEffect transition="in" filter="wipe(up)">
                                      <p:cBhvr>
                                        <p:cTn id="57" dur="500"/>
                                        <p:tgtEl>
                                          <p:spTgt spid="128002"/>
                                        </p:tgtEl>
                                      </p:cBhvr>
                                    </p:animEffect>
                                  </p:childTnLst>
                                </p:cTn>
                              </p:par>
                            </p:childTnLst>
                          </p:cTn>
                        </p:par>
                        <p:par>
                          <p:cTn id="58" fill="hold" nodeType="afterGroup">
                            <p:stCondLst>
                              <p:cond delay="500"/>
                            </p:stCondLst>
                            <p:childTnLst>
                              <p:par>
                                <p:cTn id="59" presetID="9" presetClass="entr" presetSubtype="0" fill="hold" grpId="0" nodeType="afterEffect">
                                  <p:stCondLst>
                                    <p:cond delay="0"/>
                                  </p:stCondLst>
                                  <p:childTnLst>
                                    <p:set>
                                      <p:cBhvr>
                                        <p:cTn id="60" dur="1" fill="hold">
                                          <p:stCondLst>
                                            <p:cond delay="0"/>
                                          </p:stCondLst>
                                        </p:cTn>
                                        <p:tgtEl>
                                          <p:spTgt spid="128025"/>
                                        </p:tgtEl>
                                        <p:attrNameLst>
                                          <p:attrName>style.visibility</p:attrName>
                                        </p:attrNameLst>
                                      </p:cBhvr>
                                      <p:to>
                                        <p:strVal val="visible"/>
                                      </p:to>
                                    </p:set>
                                    <p:animEffect transition="in" filter="dissolve">
                                      <p:cBhvr>
                                        <p:cTn id="61" dur="500"/>
                                        <p:tgtEl>
                                          <p:spTgt spid="128025"/>
                                        </p:tgtEl>
                                      </p:cBhvr>
                                    </p:animEffect>
                                  </p:childTnLst>
                                </p:cTn>
                              </p:par>
                            </p:childTnLst>
                          </p:cTn>
                        </p:par>
                        <p:par>
                          <p:cTn id="62" fill="hold" nodeType="afterGroup">
                            <p:stCondLst>
                              <p:cond delay="1000"/>
                            </p:stCondLst>
                            <p:childTnLst>
                              <p:par>
                                <p:cTn id="63" presetID="9" presetClass="entr" presetSubtype="0" fill="hold" nodeType="afterEffect">
                                  <p:stCondLst>
                                    <p:cond delay="0"/>
                                  </p:stCondLst>
                                  <p:childTnLst>
                                    <p:set>
                                      <p:cBhvr>
                                        <p:cTn id="64" dur="1" fill="hold">
                                          <p:stCondLst>
                                            <p:cond delay="0"/>
                                          </p:stCondLst>
                                        </p:cTn>
                                        <p:tgtEl>
                                          <p:spTgt spid="128021"/>
                                        </p:tgtEl>
                                        <p:attrNameLst>
                                          <p:attrName>style.visibility</p:attrName>
                                        </p:attrNameLst>
                                      </p:cBhvr>
                                      <p:to>
                                        <p:strVal val="visible"/>
                                      </p:to>
                                    </p:set>
                                    <p:animEffect transition="in" filter="dissolve">
                                      <p:cBhvr>
                                        <p:cTn id="65" dur="500"/>
                                        <p:tgtEl>
                                          <p:spTgt spid="128021"/>
                                        </p:tgtEl>
                                      </p:cBhvr>
                                    </p:animEffect>
                                  </p:childTnLst>
                                </p:cTn>
                              </p:par>
                            </p:childTnLst>
                          </p:cTn>
                        </p:par>
                        <p:par>
                          <p:cTn id="66" fill="hold" nodeType="afterGroup">
                            <p:stCondLst>
                              <p:cond delay="1500"/>
                            </p:stCondLst>
                            <p:childTnLst>
                              <p:par>
                                <p:cTn id="67" presetID="9" presetClass="entr" presetSubtype="0" fill="hold" nodeType="afterEffect">
                                  <p:stCondLst>
                                    <p:cond delay="0"/>
                                  </p:stCondLst>
                                  <p:childTnLst>
                                    <p:set>
                                      <p:cBhvr>
                                        <p:cTn id="68" dur="1" fill="hold">
                                          <p:stCondLst>
                                            <p:cond delay="0"/>
                                          </p:stCondLst>
                                        </p:cTn>
                                        <p:tgtEl>
                                          <p:spTgt spid="128022"/>
                                        </p:tgtEl>
                                        <p:attrNameLst>
                                          <p:attrName>style.visibility</p:attrName>
                                        </p:attrNameLst>
                                      </p:cBhvr>
                                      <p:to>
                                        <p:strVal val="visible"/>
                                      </p:to>
                                    </p:set>
                                    <p:animEffect transition="in" filter="dissolve">
                                      <p:cBhvr>
                                        <p:cTn id="69" dur="500"/>
                                        <p:tgtEl>
                                          <p:spTgt spid="128022"/>
                                        </p:tgtEl>
                                      </p:cBhvr>
                                    </p:animEffect>
                                  </p:childTnLst>
                                </p:cTn>
                              </p:par>
                            </p:childTnLst>
                          </p:cTn>
                        </p:par>
                        <p:par>
                          <p:cTn id="70" fill="hold" nodeType="afterGroup">
                            <p:stCondLst>
                              <p:cond delay="2000"/>
                            </p:stCondLst>
                            <p:childTnLst>
                              <p:par>
                                <p:cTn id="71" presetID="9" presetClass="entr" presetSubtype="0" fill="hold" grpId="0" nodeType="afterEffect">
                                  <p:stCondLst>
                                    <p:cond delay="0"/>
                                  </p:stCondLst>
                                  <p:childTnLst>
                                    <p:set>
                                      <p:cBhvr>
                                        <p:cTn id="72" dur="1" fill="hold">
                                          <p:stCondLst>
                                            <p:cond delay="0"/>
                                          </p:stCondLst>
                                        </p:cTn>
                                        <p:tgtEl>
                                          <p:spTgt spid="128028"/>
                                        </p:tgtEl>
                                        <p:attrNameLst>
                                          <p:attrName>style.visibility</p:attrName>
                                        </p:attrNameLst>
                                      </p:cBhvr>
                                      <p:to>
                                        <p:strVal val="visible"/>
                                      </p:to>
                                    </p:set>
                                    <p:animEffect transition="in" filter="dissolve">
                                      <p:cBhvr>
                                        <p:cTn id="73" dur="500"/>
                                        <p:tgtEl>
                                          <p:spTgt spid="128028"/>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128007"/>
                                        </p:tgtEl>
                                        <p:attrNameLst>
                                          <p:attrName>style.visibility</p:attrName>
                                        </p:attrNameLst>
                                      </p:cBhvr>
                                      <p:to>
                                        <p:strVal val="visible"/>
                                      </p:to>
                                    </p:set>
                                    <p:animEffect transition="in" filter="dissolve">
                                      <p:cBhvr>
                                        <p:cTn id="78" dur="500"/>
                                        <p:tgtEl>
                                          <p:spTgt spid="128007"/>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128006"/>
                                        </p:tgtEl>
                                        <p:attrNameLst>
                                          <p:attrName>style.visibility</p:attrName>
                                        </p:attrNameLst>
                                      </p:cBhvr>
                                      <p:to>
                                        <p:strVal val="visible"/>
                                      </p:to>
                                    </p:set>
                                    <p:animEffect transition="in" filter="dissolve">
                                      <p:cBhvr>
                                        <p:cTn id="83" dur="500"/>
                                        <p:tgtEl>
                                          <p:spTgt spid="128006"/>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128011"/>
                                        </p:tgtEl>
                                        <p:attrNameLst>
                                          <p:attrName>style.visibility</p:attrName>
                                        </p:attrNameLst>
                                      </p:cBhvr>
                                      <p:to>
                                        <p:strVal val="visible"/>
                                      </p:to>
                                    </p:set>
                                    <p:animEffect transition="in" filter="wipe(up)">
                                      <p:cBhvr>
                                        <p:cTn id="88" dur="500"/>
                                        <p:tgtEl>
                                          <p:spTgt spid="128011"/>
                                        </p:tgtEl>
                                      </p:cBhvr>
                                    </p:animEffect>
                                  </p:childTnLst>
                                </p:cTn>
                              </p:par>
                            </p:childTnLst>
                          </p:cTn>
                        </p:par>
                        <p:par>
                          <p:cTn id="89" fill="hold" nodeType="afterGroup">
                            <p:stCondLst>
                              <p:cond delay="500"/>
                            </p:stCondLst>
                            <p:childTnLst>
                              <p:par>
                                <p:cTn id="90" presetID="9" presetClass="entr" presetSubtype="0" fill="hold" nodeType="afterEffect">
                                  <p:stCondLst>
                                    <p:cond delay="0"/>
                                  </p:stCondLst>
                                  <p:childTnLst>
                                    <p:set>
                                      <p:cBhvr>
                                        <p:cTn id="91" dur="1" fill="hold">
                                          <p:stCondLst>
                                            <p:cond delay="0"/>
                                          </p:stCondLst>
                                        </p:cTn>
                                        <p:tgtEl>
                                          <p:spTgt spid="128023"/>
                                        </p:tgtEl>
                                        <p:attrNameLst>
                                          <p:attrName>style.visibility</p:attrName>
                                        </p:attrNameLst>
                                      </p:cBhvr>
                                      <p:to>
                                        <p:strVal val="visible"/>
                                      </p:to>
                                    </p:set>
                                    <p:animEffect transition="in" filter="dissolve">
                                      <p:cBhvr>
                                        <p:cTn id="92" dur="500"/>
                                        <p:tgtEl>
                                          <p:spTgt spid="128023"/>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128012"/>
                                        </p:tgtEl>
                                        <p:attrNameLst>
                                          <p:attrName>style.visibility</p:attrName>
                                        </p:attrNameLst>
                                      </p:cBhvr>
                                      <p:to>
                                        <p:strVal val="visible"/>
                                      </p:to>
                                    </p:set>
                                    <p:animEffect transition="in" filter="dissolve">
                                      <p:cBhvr>
                                        <p:cTn id="97" dur="500"/>
                                        <p:tgtEl>
                                          <p:spTgt spid="128012"/>
                                        </p:tgtEl>
                                      </p:cBhvr>
                                    </p:animEffect>
                                  </p:childTnLst>
                                </p:cTn>
                              </p:par>
                            </p:childTnLst>
                          </p:cTn>
                        </p:par>
                        <p:par>
                          <p:cTn id="98" fill="hold" nodeType="afterGroup">
                            <p:stCondLst>
                              <p:cond delay="500"/>
                            </p:stCondLst>
                            <p:childTnLst>
                              <p:par>
                                <p:cTn id="99" presetID="9" presetClass="entr" presetSubtype="0" fill="hold" nodeType="afterEffect">
                                  <p:stCondLst>
                                    <p:cond delay="0"/>
                                  </p:stCondLst>
                                  <p:childTnLst>
                                    <p:set>
                                      <p:cBhvr>
                                        <p:cTn id="100" dur="1" fill="hold">
                                          <p:stCondLst>
                                            <p:cond delay="0"/>
                                          </p:stCondLst>
                                        </p:cTn>
                                        <p:tgtEl>
                                          <p:spTgt spid="128026"/>
                                        </p:tgtEl>
                                        <p:attrNameLst>
                                          <p:attrName>style.visibility</p:attrName>
                                        </p:attrNameLst>
                                      </p:cBhvr>
                                      <p:to>
                                        <p:strVal val="visible"/>
                                      </p:to>
                                    </p:set>
                                    <p:animEffect transition="in" filter="dissolve">
                                      <p:cBhvr>
                                        <p:cTn id="101" dur="500"/>
                                        <p:tgtEl>
                                          <p:spTgt spid="128026"/>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1" fill="hold" grpId="0" nodeType="clickEffect">
                                  <p:stCondLst>
                                    <p:cond delay="0"/>
                                  </p:stCondLst>
                                  <p:childTnLst>
                                    <p:set>
                                      <p:cBhvr>
                                        <p:cTn id="105" dur="1" fill="hold">
                                          <p:stCondLst>
                                            <p:cond delay="0"/>
                                          </p:stCondLst>
                                        </p:cTn>
                                        <p:tgtEl>
                                          <p:spTgt spid="128013"/>
                                        </p:tgtEl>
                                        <p:attrNameLst>
                                          <p:attrName>style.visibility</p:attrName>
                                        </p:attrNameLst>
                                      </p:cBhvr>
                                      <p:to>
                                        <p:strVal val="visible"/>
                                      </p:to>
                                    </p:set>
                                    <p:animEffect transition="in" filter="wipe(up)">
                                      <p:cBhvr>
                                        <p:cTn id="106" dur="500"/>
                                        <p:tgtEl>
                                          <p:spTgt spid="128013"/>
                                        </p:tgtEl>
                                      </p:cBhvr>
                                    </p:animEffect>
                                  </p:childTnLst>
                                </p:cTn>
                              </p:par>
                            </p:childTnLst>
                          </p:cTn>
                        </p:par>
                        <p:par>
                          <p:cTn id="107" fill="hold" nodeType="afterGroup">
                            <p:stCondLst>
                              <p:cond delay="500"/>
                            </p:stCondLst>
                            <p:childTnLst>
                              <p:par>
                                <p:cTn id="108" presetID="9" presetClass="entr" presetSubtype="0" fill="hold" nodeType="afterEffect">
                                  <p:stCondLst>
                                    <p:cond delay="0"/>
                                  </p:stCondLst>
                                  <p:childTnLst>
                                    <p:set>
                                      <p:cBhvr>
                                        <p:cTn id="109" dur="1" fill="hold">
                                          <p:stCondLst>
                                            <p:cond delay="0"/>
                                          </p:stCondLst>
                                        </p:cTn>
                                        <p:tgtEl>
                                          <p:spTgt spid="128024"/>
                                        </p:tgtEl>
                                        <p:attrNameLst>
                                          <p:attrName>style.visibility</p:attrName>
                                        </p:attrNameLst>
                                      </p:cBhvr>
                                      <p:to>
                                        <p:strVal val="visible"/>
                                      </p:to>
                                    </p:set>
                                    <p:animEffect transition="in" filter="dissolve">
                                      <p:cBhvr>
                                        <p:cTn id="110" dur="500"/>
                                        <p:tgtEl>
                                          <p:spTgt spid="128024"/>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9" presetClass="entr" presetSubtype="0" fill="hold" grpId="0" nodeType="clickEffect">
                                  <p:stCondLst>
                                    <p:cond delay="0"/>
                                  </p:stCondLst>
                                  <p:childTnLst>
                                    <p:set>
                                      <p:cBhvr>
                                        <p:cTn id="114" dur="1" fill="hold">
                                          <p:stCondLst>
                                            <p:cond delay="0"/>
                                          </p:stCondLst>
                                        </p:cTn>
                                        <p:tgtEl>
                                          <p:spTgt spid="128014"/>
                                        </p:tgtEl>
                                        <p:attrNameLst>
                                          <p:attrName>style.visibility</p:attrName>
                                        </p:attrNameLst>
                                      </p:cBhvr>
                                      <p:to>
                                        <p:strVal val="visible"/>
                                      </p:to>
                                    </p:set>
                                    <p:animEffect transition="in" filter="dissolve">
                                      <p:cBhvr>
                                        <p:cTn id="115" dur="500"/>
                                        <p:tgtEl>
                                          <p:spTgt spid="128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autoUpdateAnimBg="0"/>
      <p:bldP spid="128004" grpId="0" autoUpdateAnimBg="0"/>
      <p:bldP spid="128005" grpId="0" animBg="1"/>
      <p:bldP spid="128006" grpId="0" animBg="1"/>
      <p:bldP spid="128007" grpId="0" animBg="1"/>
      <p:bldP spid="128008" grpId="0" build="p" autoUpdateAnimBg="0"/>
      <p:bldP spid="128009" grpId="0" animBg="1"/>
      <p:bldP spid="128010" grpId="0" animBg="1"/>
      <p:bldP spid="128011" grpId="0" autoUpdateAnimBg="0"/>
      <p:bldP spid="128012" grpId="0" animBg="1"/>
      <p:bldP spid="128013" grpId="0" autoUpdateAnimBg="0"/>
      <p:bldP spid="128014" grpId="0" animBg="1"/>
      <p:bldP spid="128016" grpId="0" animBg="1"/>
      <p:bldP spid="128017" grpId="0" animBg="1"/>
      <p:bldP spid="128018" grpId="0" animBg="1"/>
      <p:bldP spid="128019" grpId="0" animBg="1"/>
      <p:bldP spid="128025" grpId="0" animBg="1" autoUpdateAnimBg="0"/>
      <p:bldP spid="128028"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body" sz="half" idx="2"/>
          </p:nvPr>
        </p:nvSpPr>
        <p:spPr>
          <a:xfrm>
            <a:off x="0" y="1447800"/>
            <a:ext cx="8077200" cy="838200"/>
          </a:xfrm>
        </p:spPr>
        <p:txBody>
          <a:bodyPr/>
          <a:lstStyle/>
          <a:p>
            <a:pPr eaLnBrk="1" hangingPunct="1">
              <a:buFontTx/>
              <a:buNone/>
            </a:pPr>
            <a:r>
              <a:rPr lang="en-US" altLang="en-US" sz="2400" b="1" smtClean="0">
                <a:solidFill>
                  <a:srgbClr val="FF9999"/>
                </a:solidFill>
              </a:rPr>
              <a:t>    15) Brown color signs designate: ______________</a:t>
            </a:r>
          </a:p>
        </p:txBody>
      </p:sp>
      <p:sp>
        <p:nvSpPr>
          <p:cNvPr id="129027" name="WordArt 3"/>
          <p:cNvSpPr>
            <a:spLocks noChangeArrowheads="1" noChangeShapeType="1" noTextEdit="1"/>
          </p:cNvSpPr>
          <p:nvPr/>
        </p:nvSpPr>
        <p:spPr bwMode="auto">
          <a:xfrm>
            <a:off x="5257800" y="1447800"/>
            <a:ext cx="2438400" cy="381000"/>
          </a:xfrm>
          <a:prstGeom prst="rect">
            <a:avLst/>
          </a:prstGeom>
        </p:spPr>
        <p:txBody>
          <a:bodyPr wrap="none" fromWordArt="1">
            <a:prstTxWarp prst="textPlain">
              <a:avLst>
                <a:gd name="adj" fmla="val 50000"/>
              </a:avLst>
            </a:prstTxWarp>
          </a:bodyPr>
          <a:lstStyle/>
          <a:p>
            <a:pPr algn="ctr"/>
            <a:r>
              <a:rPr lang="en-US" sz="1800" b="1" kern="10">
                <a:ln w="9525">
                  <a:solidFill>
                    <a:srgbClr val="000000"/>
                  </a:solidFill>
                  <a:round/>
                  <a:headEnd/>
                  <a:tailEnd/>
                </a:ln>
                <a:solidFill>
                  <a:srgbClr val="3399FF"/>
                </a:solidFill>
                <a:latin typeface="Arial Black"/>
              </a:rPr>
              <a:t>parks and recreation areas</a:t>
            </a:r>
          </a:p>
        </p:txBody>
      </p:sp>
      <p:sp>
        <p:nvSpPr>
          <p:cNvPr id="129028" name="Rectangle 4"/>
          <p:cNvSpPr>
            <a:spLocks noGrp="1" noChangeArrowheads="1"/>
          </p:cNvSpPr>
          <p:nvPr>
            <p:ph type="body" idx="1"/>
          </p:nvPr>
        </p:nvSpPr>
        <p:spPr>
          <a:xfrm>
            <a:off x="0" y="1981200"/>
            <a:ext cx="9144000" cy="1295400"/>
          </a:xfrm>
          <a:solidFill>
            <a:schemeClr val="tx1"/>
          </a:solidFill>
        </p:spPr>
        <p:txBody>
          <a:bodyPr/>
          <a:lstStyle/>
          <a:p>
            <a:pPr eaLnBrk="1" hangingPunct="1">
              <a:buFontTx/>
              <a:buNone/>
            </a:pPr>
            <a:r>
              <a:rPr lang="en-US" altLang="en-US" sz="2400" b="1" smtClean="0">
                <a:solidFill>
                  <a:schemeClr val="bg1"/>
                </a:solidFill>
              </a:rPr>
              <a:t>    16) Blue color signs indicate: _____________</a:t>
            </a:r>
          </a:p>
        </p:txBody>
      </p:sp>
      <p:sp>
        <p:nvSpPr>
          <p:cNvPr id="129029" name="WordArt 5"/>
          <p:cNvSpPr>
            <a:spLocks noChangeArrowheads="1" noChangeShapeType="1" noTextEdit="1"/>
          </p:cNvSpPr>
          <p:nvPr/>
        </p:nvSpPr>
        <p:spPr bwMode="auto">
          <a:xfrm>
            <a:off x="4800600" y="2057400"/>
            <a:ext cx="2209800" cy="304800"/>
          </a:xfrm>
          <a:prstGeom prst="rect">
            <a:avLst/>
          </a:prstGeom>
        </p:spPr>
        <p:txBody>
          <a:bodyPr wrap="none" fromWordArt="1">
            <a:prstTxWarp prst="textPlain">
              <a:avLst>
                <a:gd name="adj" fmla="val 50000"/>
              </a:avLst>
            </a:prstTxWarp>
          </a:bodyPr>
          <a:lstStyle/>
          <a:p>
            <a:pPr algn="ctr"/>
            <a:r>
              <a:rPr lang="en-US" sz="1800" b="1" kern="10">
                <a:ln w="9525">
                  <a:solidFill>
                    <a:srgbClr val="000000"/>
                  </a:solidFill>
                  <a:round/>
                  <a:headEnd/>
                  <a:tailEnd/>
                </a:ln>
                <a:solidFill>
                  <a:srgbClr val="3399FF"/>
                </a:solidFill>
                <a:latin typeface="Arial Black"/>
              </a:rPr>
              <a:t>motorist services</a:t>
            </a:r>
          </a:p>
        </p:txBody>
      </p:sp>
      <p:sp>
        <p:nvSpPr>
          <p:cNvPr id="129030" name="Rectangle 6"/>
          <p:cNvSpPr>
            <a:spLocks noChangeArrowheads="1"/>
          </p:cNvSpPr>
          <p:nvPr/>
        </p:nvSpPr>
        <p:spPr bwMode="auto">
          <a:xfrm>
            <a:off x="0" y="251460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t>1) </a:t>
            </a:r>
            <a:r>
              <a:rPr lang="en-US" altLang="en-US" sz="2400" b="1">
                <a:solidFill>
                  <a:srgbClr val="FF9999"/>
                </a:solidFill>
              </a:rPr>
              <a:t>17) The newer school signs are what color? ____________</a:t>
            </a:r>
            <a:endParaRPr lang="en-US" altLang="en-US" sz="2400" b="1"/>
          </a:p>
        </p:txBody>
      </p:sp>
      <p:sp>
        <p:nvSpPr>
          <p:cNvPr id="129031" name="Rectangle 7"/>
          <p:cNvSpPr>
            <a:spLocks noChangeArrowheads="1"/>
          </p:cNvSpPr>
          <p:nvPr/>
        </p:nvSpPr>
        <p:spPr bwMode="auto">
          <a:xfrm>
            <a:off x="0" y="32004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pPr>
            <a:r>
              <a:rPr lang="en-US" altLang="en-US" sz="2400" b="1">
                <a:solidFill>
                  <a:schemeClr val="bg1"/>
                </a:solidFill>
              </a:rPr>
              <a:t>    18)                   This sign would be ______ color.</a:t>
            </a:r>
          </a:p>
        </p:txBody>
      </p:sp>
      <p:sp>
        <p:nvSpPr>
          <p:cNvPr id="129032" name="WordArt 8"/>
          <p:cNvSpPr>
            <a:spLocks noChangeArrowheads="1" noChangeShapeType="1" noTextEdit="1"/>
          </p:cNvSpPr>
          <p:nvPr/>
        </p:nvSpPr>
        <p:spPr bwMode="auto">
          <a:xfrm>
            <a:off x="5257800" y="3352800"/>
            <a:ext cx="1066800" cy="228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99FF"/>
                </a:solidFill>
                <a:latin typeface="Arial Black"/>
              </a:rPr>
              <a:t>orange</a:t>
            </a:r>
          </a:p>
        </p:txBody>
      </p:sp>
      <p:sp>
        <p:nvSpPr>
          <p:cNvPr id="101385" name="Rectangle 9"/>
          <p:cNvSpPr>
            <a:spLocks noChangeArrowheads="1"/>
          </p:cNvSpPr>
          <p:nvPr/>
        </p:nvSpPr>
        <p:spPr bwMode="auto">
          <a:xfrm>
            <a:off x="0" y="3048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solidFill>
                  <a:schemeClr val="bg1"/>
                </a:solidFill>
              </a:rPr>
              <a:t>    14)  Four regulatory signs that have red in them:</a:t>
            </a:r>
          </a:p>
          <a:p>
            <a:pPr>
              <a:buFontTx/>
              <a:buNone/>
            </a:pPr>
            <a:r>
              <a:rPr lang="en-US" altLang="en-US" sz="2400" b="1">
                <a:solidFill>
                  <a:schemeClr val="bg1"/>
                </a:solidFill>
              </a:rPr>
              <a:t>            _____________________________________</a:t>
            </a:r>
          </a:p>
        </p:txBody>
      </p:sp>
      <p:sp>
        <p:nvSpPr>
          <p:cNvPr id="129034" name="WordArt 10"/>
          <p:cNvSpPr>
            <a:spLocks noChangeArrowheads="1" noChangeShapeType="1" noTextEdit="1"/>
          </p:cNvSpPr>
          <p:nvPr/>
        </p:nvSpPr>
        <p:spPr bwMode="auto">
          <a:xfrm>
            <a:off x="1219200" y="762000"/>
            <a:ext cx="971550" cy="4762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3399FF"/>
                </a:solidFill>
                <a:latin typeface="Arial Black"/>
              </a:rPr>
              <a:t>Stop sign</a:t>
            </a:r>
          </a:p>
        </p:txBody>
      </p:sp>
      <p:sp>
        <p:nvSpPr>
          <p:cNvPr id="129035" name="WordArt 11"/>
          <p:cNvSpPr>
            <a:spLocks noChangeArrowheads="1" noChangeShapeType="1" noTextEdit="1"/>
          </p:cNvSpPr>
          <p:nvPr/>
        </p:nvSpPr>
        <p:spPr bwMode="auto">
          <a:xfrm>
            <a:off x="2514600" y="762000"/>
            <a:ext cx="97155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3399FF"/>
                </a:solidFill>
                <a:latin typeface="Arial Black"/>
              </a:rPr>
              <a:t>Yield</a:t>
            </a:r>
          </a:p>
        </p:txBody>
      </p:sp>
      <p:sp>
        <p:nvSpPr>
          <p:cNvPr id="129036" name="WordArt 12"/>
          <p:cNvSpPr>
            <a:spLocks noChangeArrowheads="1" noChangeShapeType="1" noTextEdit="1"/>
          </p:cNvSpPr>
          <p:nvPr/>
        </p:nvSpPr>
        <p:spPr bwMode="auto">
          <a:xfrm>
            <a:off x="3886200" y="838200"/>
            <a:ext cx="1524000" cy="304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3399FF"/>
                </a:solidFill>
                <a:latin typeface="Arial Black"/>
              </a:rPr>
              <a:t>Do not enter</a:t>
            </a:r>
          </a:p>
        </p:txBody>
      </p:sp>
      <p:sp>
        <p:nvSpPr>
          <p:cNvPr id="129037" name="WordArt 13"/>
          <p:cNvSpPr>
            <a:spLocks noChangeArrowheads="1" noChangeShapeType="1" noTextEdit="1"/>
          </p:cNvSpPr>
          <p:nvPr/>
        </p:nvSpPr>
        <p:spPr bwMode="auto">
          <a:xfrm>
            <a:off x="5715000" y="762000"/>
            <a:ext cx="15240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3399FF"/>
                </a:solidFill>
                <a:latin typeface="Arial Black"/>
              </a:rPr>
              <a:t>No left turn (etc)</a:t>
            </a:r>
          </a:p>
        </p:txBody>
      </p:sp>
      <p:sp>
        <p:nvSpPr>
          <p:cNvPr id="129038" name="WordArt 14"/>
          <p:cNvSpPr>
            <a:spLocks noChangeArrowheads="1" noChangeShapeType="1" noTextEdit="1"/>
          </p:cNvSpPr>
          <p:nvPr/>
        </p:nvSpPr>
        <p:spPr bwMode="auto">
          <a:xfrm>
            <a:off x="6781800" y="2590800"/>
            <a:ext cx="2133600" cy="304800"/>
          </a:xfrm>
          <a:prstGeom prst="rect">
            <a:avLst/>
          </a:prstGeom>
        </p:spPr>
        <p:txBody>
          <a:bodyPr wrap="none" fromWordArt="1">
            <a:prstTxWarp prst="textPlain">
              <a:avLst>
                <a:gd name="adj" fmla="val 50000"/>
              </a:avLst>
            </a:prstTxWarp>
          </a:bodyPr>
          <a:lstStyle/>
          <a:p>
            <a:pPr algn="ctr"/>
            <a:r>
              <a:rPr lang="en-US" sz="1800" b="1" kern="10">
                <a:ln w="9525">
                  <a:solidFill>
                    <a:srgbClr val="000000"/>
                  </a:solidFill>
                  <a:round/>
                  <a:headEnd/>
                  <a:tailEnd/>
                </a:ln>
                <a:solidFill>
                  <a:srgbClr val="3399FF"/>
                </a:solidFill>
                <a:latin typeface="Arial Black"/>
              </a:rPr>
              <a:t>fluorescent green</a:t>
            </a:r>
          </a:p>
        </p:txBody>
      </p:sp>
      <p:pic>
        <p:nvPicPr>
          <p:cNvPr id="129039" name="Picture 15"/>
          <p:cNvPicPr>
            <a:picLocks noChangeAspect="1" noChangeArrowheads="1"/>
          </p:cNvPicPr>
          <p:nvPr/>
        </p:nvPicPr>
        <p:blipFill>
          <a:blip r:embed="rId2" cstate="print">
            <a:lum bright="12000"/>
            <a:grayscl/>
            <a:biLevel thresh="50000"/>
            <a:extLst>
              <a:ext uri="{28A0092B-C50C-407E-A947-70E740481C1C}">
                <a14:useLocalDpi xmlns:a14="http://schemas.microsoft.com/office/drawing/2010/main" val="0"/>
              </a:ext>
            </a:extLst>
          </a:blip>
          <a:srcRect/>
          <a:stretch>
            <a:fillRect/>
          </a:stretch>
        </p:blipFill>
        <p:spPr bwMode="auto">
          <a:xfrm>
            <a:off x="1295400" y="3124200"/>
            <a:ext cx="914400" cy="9144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40" name="Rectangle 16"/>
          <p:cNvSpPr>
            <a:spLocks noChangeArrowheads="1"/>
          </p:cNvSpPr>
          <p:nvPr/>
        </p:nvSpPr>
        <p:spPr bwMode="auto">
          <a:xfrm>
            <a:off x="0" y="411480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pPr>
            <a:r>
              <a:rPr lang="en-US" altLang="en-US" sz="2400" b="1">
                <a:solidFill>
                  <a:srgbClr val="FF9999"/>
                </a:solidFill>
              </a:rPr>
              <a:t>    19)  This sign (with a picture inside)                                  means: _________</a:t>
            </a:r>
          </a:p>
        </p:txBody>
      </p:sp>
      <p:sp>
        <p:nvSpPr>
          <p:cNvPr id="129041" name="Rectangle 17"/>
          <p:cNvSpPr>
            <a:spLocks noChangeArrowheads="1"/>
          </p:cNvSpPr>
          <p:nvPr/>
        </p:nvSpPr>
        <p:spPr bwMode="auto">
          <a:xfrm>
            <a:off x="0" y="5105400"/>
            <a:ext cx="6629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pPr>
            <a:r>
              <a:rPr lang="en-US" altLang="en-US" sz="2400" b="1">
                <a:solidFill>
                  <a:schemeClr val="bg1"/>
                </a:solidFill>
              </a:rPr>
              <a:t>    20)  As you travel about the country, you may see a sign like this with a number in it. This is an example of a ______ route.</a:t>
            </a:r>
          </a:p>
        </p:txBody>
      </p:sp>
      <p:sp>
        <p:nvSpPr>
          <p:cNvPr id="129042" name="Rectangle 18"/>
          <p:cNvSpPr>
            <a:spLocks noChangeArrowheads="1"/>
          </p:cNvSpPr>
          <p:nvPr/>
        </p:nvSpPr>
        <p:spPr bwMode="auto">
          <a:xfrm>
            <a:off x="5943600" y="3962400"/>
            <a:ext cx="857250" cy="99060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29043" name="AutoShape 19"/>
          <p:cNvSpPr>
            <a:spLocks noChangeArrowheads="1"/>
          </p:cNvSpPr>
          <p:nvPr/>
        </p:nvSpPr>
        <p:spPr bwMode="auto">
          <a:xfrm>
            <a:off x="6019800" y="4114800"/>
            <a:ext cx="685800" cy="685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000000"/>
          </a:solidFill>
          <a:ln w="9525">
            <a:solidFill>
              <a:srgbClr val="000000"/>
            </a:solidFill>
            <a:miter lim="800000"/>
            <a:headEnd/>
            <a:tailEnd/>
          </a:ln>
        </p:spPr>
        <p:txBody>
          <a:bodyPr/>
          <a:lstStyle/>
          <a:p>
            <a:endParaRPr lang="en-US"/>
          </a:p>
        </p:txBody>
      </p:sp>
      <p:pic>
        <p:nvPicPr>
          <p:cNvPr id="129044" name="Picture 20" descr="state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257800"/>
            <a:ext cx="1066800" cy="10668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9045" name="WordArt 21"/>
          <p:cNvSpPr>
            <a:spLocks noChangeArrowheads="1" noChangeShapeType="1" noTextEdit="1"/>
          </p:cNvSpPr>
          <p:nvPr/>
        </p:nvSpPr>
        <p:spPr bwMode="auto">
          <a:xfrm>
            <a:off x="1524000" y="4572000"/>
            <a:ext cx="1524000" cy="266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3399FF"/>
                </a:solidFill>
                <a:latin typeface="Arial Black"/>
              </a:rPr>
              <a:t>prohibited</a:t>
            </a:r>
          </a:p>
        </p:txBody>
      </p:sp>
      <p:sp>
        <p:nvSpPr>
          <p:cNvPr id="129046" name="WordArt 22"/>
          <p:cNvSpPr>
            <a:spLocks noChangeArrowheads="1" noChangeShapeType="1" noTextEdit="1"/>
          </p:cNvSpPr>
          <p:nvPr/>
        </p:nvSpPr>
        <p:spPr bwMode="auto">
          <a:xfrm>
            <a:off x="4191000" y="5867400"/>
            <a:ext cx="955675" cy="228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3399FF"/>
                </a:solidFill>
                <a:latin typeface="Arial Black"/>
              </a:rPr>
              <a:t>state</a:t>
            </a:r>
          </a:p>
        </p:txBody>
      </p:sp>
      <p:pic>
        <p:nvPicPr>
          <p:cNvPr id="129047" name="Picture 23"/>
          <p:cNvPicPr>
            <a:picLocks noChangeAspect="1" noChangeArrowheads="1"/>
          </p:cNvPicPr>
          <p:nvPr/>
        </p:nvPicPr>
        <p:blipFill>
          <a:blip r:embed="rId4" cstate="print">
            <a:lum bright="-6000"/>
            <a:extLst>
              <a:ext uri="{28A0092B-C50C-407E-A947-70E740481C1C}">
                <a14:useLocalDpi xmlns:a14="http://schemas.microsoft.com/office/drawing/2010/main" val="0"/>
              </a:ext>
            </a:extLst>
          </a:blip>
          <a:srcRect/>
          <a:stretch>
            <a:fillRect/>
          </a:stretch>
        </p:blipFill>
        <p:spPr bwMode="auto">
          <a:xfrm>
            <a:off x="5791200" y="3962400"/>
            <a:ext cx="12509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048" name="Picture 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31242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9034"/>
                                        </p:tgtEl>
                                        <p:attrNameLst>
                                          <p:attrName>style.visibility</p:attrName>
                                        </p:attrNameLst>
                                      </p:cBhvr>
                                      <p:to>
                                        <p:strVal val="visible"/>
                                      </p:to>
                                    </p:set>
                                    <p:animEffect transition="in" filter="dissolve">
                                      <p:cBhvr>
                                        <p:cTn id="7" dur="500"/>
                                        <p:tgtEl>
                                          <p:spTgt spid="12903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29035"/>
                                        </p:tgtEl>
                                        <p:attrNameLst>
                                          <p:attrName>style.visibility</p:attrName>
                                        </p:attrNameLst>
                                      </p:cBhvr>
                                      <p:to>
                                        <p:strVal val="visible"/>
                                      </p:to>
                                    </p:set>
                                    <p:animEffect transition="in" filter="dissolve">
                                      <p:cBhvr>
                                        <p:cTn id="11" dur="500"/>
                                        <p:tgtEl>
                                          <p:spTgt spid="129035"/>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9036"/>
                                        </p:tgtEl>
                                        <p:attrNameLst>
                                          <p:attrName>style.visibility</p:attrName>
                                        </p:attrNameLst>
                                      </p:cBhvr>
                                      <p:to>
                                        <p:strVal val="visible"/>
                                      </p:to>
                                    </p:set>
                                    <p:animEffect transition="in" filter="dissolve">
                                      <p:cBhvr>
                                        <p:cTn id="15" dur="500"/>
                                        <p:tgtEl>
                                          <p:spTgt spid="129036"/>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29037"/>
                                        </p:tgtEl>
                                        <p:attrNameLst>
                                          <p:attrName>style.visibility</p:attrName>
                                        </p:attrNameLst>
                                      </p:cBhvr>
                                      <p:to>
                                        <p:strVal val="visible"/>
                                      </p:to>
                                    </p:set>
                                    <p:animEffect transition="in" filter="dissolve">
                                      <p:cBhvr>
                                        <p:cTn id="19" dur="500"/>
                                        <p:tgtEl>
                                          <p:spTgt spid="12903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29026">
                                            <p:txEl>
                                              <p:pRg st="0" end="0"/>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29027"/>
                                        </p:tgtEl>
                                        <p:attrNameLst>
                                          <p:attrName>style.visibility</p:attrName>
                                        </p:attrNameLst>
                                      </p:cBhvr>
                                      <p:to>
                                        <p:strVal val="visible"/>
                                      </p:to>
                                    </p:set>
                                    <p:animEffect transition="in" filter="dissolve">
                                      <p:cBhvr>
                                        <p:cTn id="28" dur="500"/>
                                        <p:tgtEl>
                                          <p:spTgt spid="12902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29028">
                                            <p:txEl>
                                              <p:pRg st="0" end="0"/>
                                            </p:txEl>
                                          </p:spTgt>
                                        </p:tgtEl>
                                        <p:attrNameLst>
                                          <p:attrName>style.visibility</p:attrName>
                                        </p:attrNameLst>
                                      </p:cBhvr>
                                      <p:to>
                                        <p:strVal val="visible"/>
                                      </p:to>
                                    </p:set>
                                    <p:animEffect transition="in" filter="wipe(up)">
                                      <p:cBhvr>
                                        <p:cTn id="33" dur="500"/>
                                        <p:tgtEl>
                                          <p:spTgt spid="129028">
                                            <p:txEl>
                                              <p:pRg st="0" end="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29029"/>
                                        </p:tgtEl>
                                        <p:attrNameLst>
                                          <p:attrName>style.visibility</p:attrName>
                                        </p:attrNameLst>
                                      </p:cBhvr>
                                      <p:to>
                                        <p:strVal val="visible"/>
                                      </p:to>
                                    </p:set>
                                    <p:animEffect transition="in" filter="dissolve">
                                      <p:cBhvr>
                                        <p:cTn id="38" dur="500"/>
                                        <p:tgtEl>
                                          <p:spTgt spid="12902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29030"/>
                                        </p:tgtEl>
                                        <p:attrNameLst>
                                          <p:attrName>style.visibility</p:attrName>
                                        </p:attrNameLst>
                                      </p:cBhvr>
                                      <p:to>
                                        <p:strVal val="visible"/>
                                      </p:to>
                                    </p:set>
                                    <p:animEffect transition="in" filter="wipe(up)">
                                      <p:cBhvr>
                                        <p:cTn id="43" dur="500"/>
                                        <p:tgtEl>
                                          <p:spTgt spid="12903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29038"/>
                                        </p:tgtEl>
                                        <p:attrNameLst>
                                          <p:attrName>style.visibility</p:attrName>
                                        </p:attrNameLst>
                                      </p:cBhvr>
                                      <p:to>
                                        <p:strVal val="visible"/>
                                      </p:to>
                                    </p:set>
                                    <p:animEffect transition="in" filter="dissolve">
                                      <p:cBhvr>
                                        <p:cTn id="48" dur="500"/>
                                        <p:tgtEl>
                                          <p:spTgt spid="12903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nodeType="clickEffect">
                                  <p:stCondLst>
                                    <p:cond delay="0"/>
                                  </p:stCondLst>
                                  <p:childTnLst>
                                    <p:set>
                                      <p:cBhvr>
                                        <p:cTn id="52" dur="1" fill="hold">
                                          <p:stCondLst>
                                            <p:cond delay="0"/>
                                          </p:stCondLst>
                                        </p:cTn>
                                        <p:tgtEl>
                                          <p:spTgt spid="129039"/>
                                        </p:tgtEl>
                                        <p:attrNameLst>
                                          <p:attrName>style.visibility</p:attrName>
                                        </p:attrNameLst>
                                      </p:cBhvr>
                                      <p:to>
                                        <p:strVal val="visible"/>
                                      </p:to>
                                    </p:set>
                                    <p:animEffect transition="in" filter="dissolve">
                                      <p:cBhvr>
                                        <p:cTn id="53" dur="500"/>
                                        <p:tgtEl>
                                          <p:spTgt spid="129039"/>
                                        </p:tgtEl>
                                      </p:cBhvr>
                                    </p:animEffect>
                                  </p:childTnLst>
                                </p:cTn>
                              </p:par>
                            </p:childTnLst>
                          </p:cTn>
                        </p:par>
                        <p:par>
                          <p:cTn id="54" fill="hold" nodeType="afterGroup">
                            <p:stCondLst>
                              <p:cond delay="500"/>
                            </p:stCondLst>
                            <p:childTnLst>
                              <p:par>
                                <p:cTn id="55" presetID="1" presetClass="entr" presetSubtype="0" fill="hold" grpId="0" nodeType="afterEffect">
                                  <p:stCondLst>
                                    <p:cond delay="0"/>
                                  </p:stCondLst>
                                  <p:childTnLst>
                                    <p:set>
                                      <p:cBhvr>
                                        <p:cTn id="56" dur="1" fill="hold">
                                          <p:stCondLst>
                                            <p:cond delay="499"/>
                                          </p:stCondLst>
                                        </p:cTn>
                                        <p:tgtEl>
                                          <p:spTgt spid="129031"/>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29032"/>
                                        </p:tgtEl>
                                        <p:attrNameLst>
                                          <p:attrName>style.visibility</p:attrName>
                                        </p:attrNameLst>
                                      </p:cBhvr>
                                      <p:to>
                                        <p:strVal val="visible"/>
                                      </p:to>
                                    </p:set>
                                    <p:animEffect transition="in" filter="dissolve">
                                      <p:cBhvr>
                                        <p:cTn id="61" dur="500"/>
                                        <p:tgtEl>
                                          <p:spTgt spid="129032"/>
                                        </p:tgtEl>
                                      </p:cBhvr>
                                    </p:animEffect>
                                  </p:childTnLst>
                                </p:cTn>
                              </p:par>
                            </p:childTnLst>
                          </p:cTn>
                        </p:par>
                        <p:par>
                          <p:cTn id="62" fill="hold" nodeType="afterGroup">
                            <p:stCondLst>
                              <p:cond delay="500"/>
                            </p:stCondLst>
                            <p:childTnLst>
                              <p:par>
                                <p:cTn id="63" presetID="9" presetClass="entr" presetSubtype="0" fill="hold" nodeType="afterEffect">
                                  <p:stCondLst>
                                    <p:cond delay="0"/>
                                  </p:stCondLst>
                                  <p:childTnLst>
                                    <p:set>
                                      <p:cBhvr>
                                        <p:cTn id="64" dur="1" fill="hold">
                                          <p:stCondLst>
                                            <p:cond delay="0"/>
                                          </p:stCondLst>
                                        </p:cTn>
                                        <p:tgtEl>
                                          <p:spTgt spid="129048"/>
                                        </p:tgtEl>
                                        <p:attrNameLst>
                                          <p:attrName>style.visibility</p:attrName>
                                        </p:attrNameLst>
                                      </p:cBhvr>
                                      <p:to>
                                        <p:strVal val="visible"/>
                                      </p:to>
                                    </p:set>
                                    <p:animEffect transition="in" filter="dissolve">
                                      <p:cBhvr>
                                        <p:cTn id="65" dur="500"/>
                                        <p:tgtEl>
                                          <p:spTgt spid="129048"/>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129040"/>
                                        </p:tgtEl>
                                        <p:attrNameLst>
                                          <p:attrName>style.visibility</p:attrName>
                                        </p:attrNameLst>
                                      </p:cBhvr>
                                      <p:to>
                                        <p:strVal val="visible"/>
                                      </p:to>
                                    </p:set>
                                    <p:animEffect transition="in" filter="wipe(up)">
                                      <p:cBhvr>
                                        <p:cTn id="70" dur="500"/>
                                        <p:tgtEl>
                                          <p:spTgt spid="129040"/>
                                        </p:tgtEl>
                                      </p:cBhvr>
                                    </p:animEffect>
                                  </p:childTnLst>
                                </p:cTn>
                              </p:par>
                            </p:childTnLst>
                          </p:cTn>
                        </p:par>
                        <p:par>
                          <p:cTn id="71" fill="hold" nodeType="afterGroup">
                            <p:stCondLst>
                              <p:cond delay="500"/>
                            </p:stCondLst>
                            <p:childTnLst>
                              <p:par>
                                <p:cTn id="72" presetID="9" presetClass="entr" presetSubtype="0" fill="hold" grpId="0" nodeType="afterEffect">
                                  <p:stCondLst>
                                    <p:cond delay="0"/>
                                  </p:stCondLst>
                                  <p:childTnLst>
                                    <p:set>
                                      <p:cBhvr>
                                        <p:cTn id="73" dur="1" fill="hold">
                                          <p:stCondLst>
                                            <p:cond delay="0"/>
                                          </p:stCondLst>
                                        </p:cTn>
                                        <p:tgtEl>
                                          <p:spTgt spid="129042"/>
                                        </p:tgtEl>
                                        <p:attrNameLst>
                                          <p:attrName>style.visibility</p:attrName>
                                        </p:attrNameLst>
                                      </p:cBhvr>
                                      <p:to>
                                        <p:strVal val="visible"/>
                                      </p:to>
                                    </p:set>
                                    <p:animEffect transition="in" filter="dissolve">
                                      <p:cBhvr>
                                        <p:cTn id="74" dur="500"/>
                                        <p:tgtEl>
                                          <p:spTgt spid="129042"/>
                                        </p:tgtEl>
                                      </p:cBhvr>
                                    </p:animEffect>
                                  </p:childTnLst>
                                </p:cTn>
                              </p:par>
                            </p:childTnLst>
                          </p:cTn>
                        </p:par>
                        <p:par>
                          <p:cTn id="75" fill="hold" nodeType="afterGroup">
                            <p:stCondLst>
                              <p:cond delay="1000"/>
                            </p:stCondLst>
                            <p:childTnLst>
                              <p:par>
                                <p:cTn id="76" presetID="9" presetClass="entr" presetSubtype="0" fill="hold" grpId="0" nodeType="afterEffect">
                                  <p:stCondLst>
                                    <p:cond delay="0"/>
                                  </p:stCondLst>
                                  <p:childTnLst>
                                    <p:set>
                                      <p:cBhvr>
                                        <p:cTn id="77" dur="1" fill="hold">
                                          <p:stCondLst>
                                            <p:cond delay="0"/>
                                          </p:stCondLst>
                                        </p:cTn>
                                        <p:tgtEl>
                                          <p:spTgt spid="129043"/>
                                        </p:tgtEl>
                                        <p:attrNameLst>
                                          <p:attrName>style.visibility</p:attrName>
                                        </p:attrNameLst>
                                      </p:cBhvr>
                                      <p:to>
                                        <p:strVal val="visible"/>
                                      </p:to>
                                    </p:set>
                                    <p:animEffect transition="in" filter="dissolve">
                                      <p:cBhvr>
                                        <p:cTn id="78" dur="500"/>
                                        <p:tgtEl>
                                          <p:spTgt spid="129043"/>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129045"/>
                                        </p:tgtEl>
                                        <p:attrNameLst>
                                          <p:attrName>style.visibility</p:attrName>
                                        </p:attrNameLst>
                                      </p:cBhvr>
                                      <p:to>
                                        <p:strVal val="visible"/>
                                      </p:to>
                                    </p:set>
                                    <p:animEffect transition="in" filter="dissolve">
                                      <p:cBhvr>
                                        <p:cTn id="83" dur="500"/>
                                        <p:tgtEl>
                                          <p:spTgt spid="129045"/>
                                        </p:tgtEl>
                                      </p:cBhvr>
                                    </p:animEffect>
                                  </p:childTnLst>
                                </p:cTn>
                              </p:par>
                            </p:childTnLst>
                          </p:cTn>
                        </p:par>
                        <p:par>
                          <p:cTn id="84" fill="hold" nodeType="afterGroup">
                            <p:stCondLst>
                              <p:cond delay="500"/>
                            </p:stCondLst>
                            <p:childTnLst>
                              <p:par>
                                <p:cTn id="85" presetID="9" presetClass="entr" presetSubtype="0" fill="hold" nodeType="afterEffect">
                                  <p:stCondLst>
                                    <p:cond delay="0"/>
                                  </p:stCondLst>
                                  <p:childTnLst>
                                    <p:set>
                                      <p:cBhvr>
                                        <p:cTn id="86" dur="1" fill="hold">
                                          <p:stCondLst>
                                            <p:cond delay="0"/>
                                          </p:stCondLst>
                                        </p:cTn>
                                        <p:tgtEl>
                                          <p:spTgt spid="129047"/>
                                        </p:tgtEl>
                                        <p:attrNameLst>
                                          <p:attrName>style.visibility</p:attrName>
                                        </p:attrNameLst>
                                      </p:cBhvr>
                                      <p:to>
                                        <p:strVal val="visible"/>
                                      </p:to>
                                    </p:set>
                                    <p:animEffect transition="in" filter="dissolve">
                                      <p:cBhvr>
                                        <p:cTn id="87" dur="500"/>
                                        <p:tgtEl>
                                          <p:spTgt spid="129047"/>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129041"/>
                                        </p:tgtEl>
                                        <p:attrNameLst>
                                          <p:attrName>style.visibility</p:attrName>
                                        </p:attrNameLst>
                                      </p:cBhvr>
                                      <p:to>
                                        <p:strVal val="visible"/>
                                      </p:to>
                                    </p:set>
                                    <p:animEffect transition="in" filter="wipe(up)">
                                      <p:cBhvr>
                                        <p:cTn id="92" dur="500"/>
                                        <p:tgtEl>
                                          <p:spTgt spid="129041"/>
                                        </p:tgtEl>
                                      </p:cBhvr>
                                    </p:animEffect>
                                  </p:childTnLst>
                                </p:cTn>
                              </p:par>
                            </p:childTnLst>
                          </p:cTn>
                        </p:par>
                        <p:par>
                          <p:cTn id="93" fill="hold" nodeType="afterGroup">
                            <p:stCondLst>
                              <p:cond delay="500"/>
                            </p:stCondLst>
                            <p:childTnLst>
                              <p:par>
                                <p:cTn id="94" presetID="9" presetClass="entr" presetSubtype="0" fill="hold" nodeType="afterEffect">
                                  <p:stCondLst>
                                    <p:cond delay="3000"/>
                                  </p:stCondLst>
                                  <p:childTnLst>
                                    <p:set>
                                      <p:cBhvr>
                                        <p:cTn id="95" dur="1" fill="hold">
                                          <p:stCondLst>
                                            <p:cond delay="0"/>
                                          </p:stCondLst>
                                        </p:cTn>
                                        <p:tgtEl>
                                          <p:spTgt spid="129044"/>
                                        </p:tgtEl>
                                        <p:attrNameLst>
                                          <p:attrName>style.visibility</p:attrName>
                                        </p:attrNameLst>
                                      </p:cBhvr>
                                      <p:to>
                                        <p:strVal val="visible"/>
                                      </p:to>
                                    </p:set>
                                    <p:animEffect transition="in" filter="dissolve">
                                      <p:cBhvr>
                                        <p:cTn id="96" dur="500"/>
                                        <p:tgtEl>
                                          <p:spTgt spid="129044"/>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9" presetClass="entr" presetSubtype="0" fill="hold" grpId="0" nodeType="clickEffect">
                                  <p:stCondLst>
                                    <p:cond delay="0"/>
                                  </p:stCondLst>
                                  <p:childTnLst>
                                    <p:set>
                                      <p:cBhvr>
                                        <p:cTn id="100" dur="1" fill="hold">
                                          <p:stCondLst>
                                            <p:cond delay="0"/>
                                          </p:stCondLst>
                                        </p:cTn>
                                        <p:tgtEl>
                                          <p:spTgt spid="129046"/>
                                        </p:tgtEl>
                                        <p:attrNameLst>
                                          <p:attrName>style.visibility</p:attrName>
                                        </p:attrNameLst>
                                      </p:cBhvr>
                                      <p:to>
                                        <p:strVal val="visible"/>
                                      </p:to>
                                    </p:set>
                                    <p:animEffect transition="in" filter="dissolve">
                                      <p:cBhvr>
                                        <p:cTn id="101" dur="500"/>
                                        <p:tgtEl>
                                          <p:spTgt spid="129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build="p" autoUpdateAnimBg="0"/>
      <p:bldP spid="129027" grpId="0" animBg="1"/>
      <p:bldP spid="129028" grpId="0" build="p" autoUpdateAnimBg="0"/>
      <p:bldP spid="129029" grpId="0" animBg="1"/>
      <p:bldP spid="129030" grpId="0" autoUpdateAnimBg="0"/>
      <p:bldP spid="129031" grpId="0" autoUpdateAnimBg="0"/>
      <p:bldP spid="129032" grpId="0" animBg="1"/>
      <p:bldP spid="129034" grpId="0" animBg="1"/>
      <p:bldP spid="129035" grpId="0" animBg="1"/>
      <p:bldP spid="129036" grpId="0" animBg="1"/>
      <p:bldP spid="129037" grpId="0" animBg="1"/>
      <p:bldP spid="129038" grpId="0" animBg="1"/>
      <p:bldP spid="129040" grpId="0" autoUpdateAnimBg="0"/>
      <p:bldP spid="129041" grpId="0" autoUpdateAnimBg="0"/>
      <p:bldP spid="129042" grpId="0" animBg="1"/>
      <p:bldP spid="129043" grpId="0" animBg="1"/>
      <p:bldP spid="129045" grpId="0" animBg="1"/>
      <p:bldP spid="129046"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pic>
        <p:nvPicPr>
          <p:cNvPr id="130050" name="sn011607.wav">
            <a:hlinkClick r:id="" action="ppaction://media"/>
          </p:cNvPr>
          <p:cNvPicPr>
            <a:picLocks noRot="1" noChangeAspect="1" noChangeArrowheads="1"/>
          </p:cNvPicPr>
          <p:nvPr>
            <a:wavAudioFile r:embed="rId1" name="sn01131a.wav"/>
          </p:nvPr>
        </p:nvPicPr>
        <p:blipFill>
          <a:blip r:embed="rId4">
            <a:extLst>
              <a:ext uri="{28A0092B-C50C-407E-A947-70E740481C1C}">
                <a14:useLocalDpi xmlns:a14="http://schemas.microsoft.com/office/drawing/2010/main" val="0"/>
              </a:ext>
            </a:extLst>
          </a:blip>
          <a:srcRect/>
          <a:stretch>
            <a:fillRect/>
          </a:stretch>
        </p:blipFill>
        <p:spPr bwMode="auto">
          <a:xfrm>
            <a:off x="4191000" y="3048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1" name="SN00318_.mid">
            <a:hlinkClick r:id="" action="ppaction://media"/>
          </p:cNvPr>
          <p:cNvPicPr>
            <a:picLocks noRot="1" noChangeAspect="1" noChangeArrowheads="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4419600" y="274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Rectangle 4"/>
          <p:cNvSpPr>
            <a:spLocks noChangeArrowheads="1"/>
          </p:cNvSpPr>
          <p:nvPr/>
        </p:nvSpPr>
        <p:spPr bwMode="auto">
          <a:xfrm>
            <a:off x="6858000" y="4114800"/>
            <a:ext cx="914400" cy="838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pic>
        <p:nvPicPr>
          <p:cNvPr id="1034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0" y="1752600"/>
            <a:ext cx="3046413" cy="235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30" name="Rectangle 6"/>
          <p:cNvSpPr>
            <a:spLocks noGrp="1" noChangeArrowheads="1"/>
          </p:cNvSpPr>
          <p:nvPr>
            <p:ph type="title"/>
          </p:nvPr>
        </p:nvSpPr>
        <p:spPr>
          <a:xfrm>
            <a:off x="685800" y="609600"/>
            <a:ext cx="7772400" cy="609600"/>
          </a:xfrm>
          <a:noFill/>
        </p:spPr>
        <p:txBody>
          <a:bodyPr/>
          <a:lstStyle/>
          <a:p>
            <a:pPr eaLnBrk="1" hangingPunct="1"/>
            <a:r>
              <a:rPr lang="en-US" altLang="en-US" sz="2800" b="1" smtClean="0">
                <a:solidFill>
                  <a:schemeClr val="bg1"/>
                </a:solidFill>
              </a:rPr>
              <a:t>Signs, Shapes and Colors</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6193" fill="hold"/>
                                        <p:tgtEl>
                                          <p:spTgt spid="130050"/>
                                        </p:tgtEl>
                                      </p:cBhvr>
                                    </p:cmd>
                                  </p:childTnLst>
                                </p:cTn>
                              </p:par>
                              <p:par>
                                <p:cTn id="7" presetID="1" presetClass="mediacall" presetSubtype="0" fill="hold" nodeType="withEffect">
                                  <p:stCondLst>
                                    <p:cond delay="0"/>
                                  </p:stCondLst>
                                  <p:childTnLst>
                                    <p:cmd type="call" cmd="playFrom(0.0)">
                                      <p:cBhvr>
                                        <p:cTn id="8" dur="1" fill="hold"/>
                                        <p:tgtEl>
                                          <p:spTgt spid="13005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9" fill="hold" display="0">
                  <p:stCondLst>
                    <p:cond delay="indefinite"/>
                  </p:stCondLst>
                  <p:endCondLst>
                    <p:cond evt="onNext" delay="0">
                      <p:tgtEl>
                        <p:sldTgt/>
                      </p:tgtEl>
                    </p:cond>
                    <p:cond evt="onPrev" delay="0">
                      <p:tgtEl>
                        <p:sldTgt/>
                      </p:tgtEl>
                    </p:cond>
                    <p:cond evt="onStopAudio" delay="0">
                      <p:tgtEl>
                        <p:sldTgt/>
                      </p:tgtEl>
                    </p:cond>
                  </p:endCondLst>
                </p:cTn>
                <p:tgtEl>
                  <p:spTgt spid="130050"/>
                </p:tgtEl>
              </p:cMediaNode>
            </p:audio>
            <p:audio>
              <p:cMediaNode numSld="3">
                <p:cTn id="10" repeatCount="indefinite" fill="hold" display="0">
                  <p:stCondLst>
                    <p:cond delay="indefinite"/>
                  </p:stCondLst>
                  <p:endCondLst>
                    <p:cond evt="onPrev" delay="0">
                      <p:tgtEl>
                        <p:sldTgt/>
                      </p:tgtEl>
                    </p:cond>
                    <p:cond evt="onStopAudio" delay="0">
                      <p:tgtEl>
                        <p:sldTgt/>
                      </p:tgtEl>
                    </p:cond>
                  </p:endCondLst>
                </p:cTn>
                <p:tgtEl>
                  <p:spTgt spid="130051"/>
                </p:tgtEl>
              </p:cMediaNode>
            </p:audio>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161925" y="457200"/>
            <a:ext cx="898207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90488" tIns="44450" rIns="90488" bIns="44450">
            <a:spAutoFit/>
          </a:bodyPr>
          <a:lstStyle/>
          <a:p>
            <a:pPr eaLnBrk="0" hangingPunct="0">
              <a:defRPr/>
            </a:pPr>
            <a:r>
              <a:rPr lang="en-US" sz="2800" b="1">
                <a:solidFill>
                  <a:srgbClr val="FF9933"/>
                </a:solidFill>
                <a:effectLst>
                  <a:outerShdw blurRad="38100" dist="38100" dir="2700000" algn="tl">
                    <a:srgbClr val="000000"/>
                  </a:outerShdw>
                </a:effectLst>
              </a:rPr>
              <a:t>      </a:t>
            </a:r>
            <a:r>
              <a:rPr lang="en-US" sz="2800" b="1" i="1">
                <a:solidFill>
                  <a:srgbClr val="FF9933"/>
                </a:solidFill>
                <a:effectLst>
                  <a:outerShdw blurRad="38100" dist="38100" dir="2700000" algn="tl">
                    <a:srgbClr val="000000"/>
                  </a:outerShdw>
                </a:effectLst>
              </a:rPr>
              <a:t>Drivers Edge:</a:t>
            </a:r>
            <a:r>
              <a:rPr lang="en-US" sz="2800" b="1">
                <a:solidFill>
                  <a:srgbClr val="FF9933"/>
                </a:solidFill>
                <a:effectLst>
                  <a:outerShdw blurRad="38100" dist="38100" dir="2700000" algn="tl">
                    <a:srgbClr val="000000"/>
                  </a:outerShdw>
                </a:effectLst>
              </a:rPr>
              <a:t> Interactive slides and videos</a:t>
            </a:r>
            <a:r>
              <a:rPr lang="en-US" sz="2000" b="1">
                <a:solidFill>
                  <a:srgbClr val="FF9933"/>
                </a:solidFill>
                <a:effectLst>
                  <a:outerShdw blurRad="38100" dist="38100" dir="2700000" algn="tl">
                    <a:srgbClr val="000000"/>
                  </a:outerShdw>
                </a:effectLst>
              </a:rPr>
              <a:t>®</a:t>
            </a:r>
          </a:p>
        </p:txBody>
      </p:sp>
      <p:sp>
        <p:nvSpPr>
          <p:cNvPr id="104451" name="Line 3"/>
          <p:cNvSpPr>
            <a:spLocks noChangeShapeType="1"/>
          </p:cNvSpPr>
          <p:nvPr/>
        </p:nvSpPr>
        <p:spPr bwMode="auto">
          <a:xfrm>
            <a:off x="990600" y="1143000"/>
            <a:ext cx="7010400" cy="0"/>
          </a:xfrm>
          <a:prstGeom prst="line">
            <a:avLst/>
          </a:prstGeom>
          <a:noFill/>
          <a:ln w="127000">
            <a:solidFill>
              <a:schemeClr val="hlink"/>
            </a:solidFill>
            <a:round/>
            <a:headEnd/>
            <a:tailEnd/>
          </a:ln>
          <a:effectLst>
            <a:outerShdw dist="71842"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04452" name="Rectangle 4"/>
          <p:cNvSpPr>
            <a:spLocks noChangeArrowheads="1"/>
          </p:cNvSpPr>
          <p:nvPr/>
        </p:nvSpPr>
        <p:spPr bwMode="auto">
          <a:xfrm>
            <a:off x="152400" y="1219200"/>
            <a:ext cx="861060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800" b="1"/>
              <a:t>   </a:t>
            </a:r>
            <a:r>
              <a:rPr lang="en-US" altLang="en-US" sz="2000" b="1"/>
              <a:t>             </a:t>
            </a:r>
            <a:r>
              <a:rPr lang="en-US" altLang="en-US" sz="2400" b="1">
                <a:solidFill>
                  <a:schemeClr val="accent2"/>
                </a:solidFill>
              </a:rPr>
              <a:t>Copyrighted</a:t>
            </a:r>
            <a:r>
              <a:rPr lang="en-US" altLang="en-US" sz="2400" b="1">
                <a:solidFill>
                  <a:schemeClr val="tx2"/>
                </a:solidFill>
              </a:rPr>
              <a:t> </a:t>
            </a:r>
            <a:r>
              <a:rPr lang="en-US" altLang="en-US" sz="2000" b="1" i="1"/>
              <a:t>Driver Education School Literature</a:t>
            </a:r>
          </a:p>
          <a:p>
            <a:pPr>
              <a:spcBef>
                <a:spcPct val="0"/>
              </a:spcBef>
              <a:buFontTx/>
              <a:buNone/>
            </a:pPr>
            <a:r>
              <a:rPr lang="en-US" altLang="en-US" sz="2000" b="1" i="1"/>
              <a:t>                                              </a:t>
            </a:r>
          </a:p>
          <a:p>
            <a:pPr eaLnBrk="1" hangingPunct="1">
              <a:spcBef>
                <a:spcPct val="0"/>
              </a:spcBef>
              <a:buFontTx/>
              <a:buNone/>
            </a:pPr>
            <a:endParaRPr lang="en-US" altLang="en-US" sz="2800" b="1" i="1"/>
          </a:p>
        </p:txBody>
      </p:sp>
      <p:sp>
        <p:nvSpPr>
          <p:cNvPr id="104453" name="Rectangle 5"/>
          <p:cNvSpPr>
            <a:spLocks noChangeArrowheads="1"/>
          </p:cNvSpPr>
          <p:nvPr/>
        </p:nvSpPr>
        <p:spPr bwMode="auto">
          <a:xfrm>
            <a:off x="4343400" y="6096000"/>
            <a:ext cx="4800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600"/>
              <a:t>    Copyright © 2014 Interactive Enterprises  </a:t>
            </a:r>
          </a:p>
          <a:p>
            <a:pPr>
              <a:spcBef>
                <a:spcPct val="0"/>
              </a:spcBef>
              <a:buFontTx/>
              <a:buNone/>
            </a:pPr>
            <a:r>
              <a:rPr lang="en-US" altLang="en-US" sz="1600"/>
              <a:t>                          </a:t>
            </a:r>
          </a:p>
          <a:p>
            <a:pPr>
              <a:spcBef>
                <a:spcPct val="0"/>
              </a:spcBef>
              <a:buFontTx/>
              <a:buNone/>
            </a:pPr>
            <a:r>
              <a:rPr lang="en-US" altLang="en-US" sz="1600"/>
              <a:t>             </a:t>
            </a:r>
          </a:p>
        </p:txBody>
      </p:sp>
      <p:sp>
        <p:nvSpPr>
          <p:cNvPr id="104454" name="Rectangle 6"/>
          <p:cNvSpPr>
            <a:spLocks noChangeArrowheads="1"/>
          </p:cNvSpPr>
          <p:nvPr/>
        </p:nvSpPr>
        <p:spPr bwMode="auto">
          <a:xfrm>
            <a:off x="228600" y="1676400"/>
            <a:ext cx="8664575" cy="437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spcBef>
                <a:spcPct val="0"/>
              </a:spcBef>
              <a:buFontTx/>
              <a:buNone/>
            </a:pPr>
            <a:r>
              <a:rPr lang="en-US" altLang="en-US" sz="1600"/>
              <a:t>    These electronic slide shows are produced by InterActive Enterprises.                     Microsoft PowerPoint ® was used to create the presentations. Each segment includes discussion questions and may include illustrations, photographs, videos, animations, etc. Contact us at for more information at: 2183 Doctor Robertson Rd. Spring Hill, TN 37174  Email with suggestions, comments, questions or for more information.</a:t>
            </a:r>
          </a:p>
          <a:p>
            <a:pPr>
              <a:lnSpc>
                <a:spcPct val="90000"/>
              </a:lnSpc>
              <a:spcBef>
                <a:spcPct val="0"/>
              </a:spcBef>
              <a:buFontTx/>
              <a:buNone/>
            </a:pPr>
            <a:endParaRPr lang="en-US" altLang="en-US" sz="1600"/>
          </a:p>
          <a:p>
            <a:pPr>
              <a:lnSpc>
                <a:spcPct val="90000"/>
              </a:lnSpc>
              <a:spcBef>
                <a:spcPct val="0"/>
              </a:spcBef>
              <a:buFontTx/>
              <a:buNone/>
            </a:pPr>
            <a:r>
              <a:rPr lang="en-US" altLang="en-US" sz="1600"/>
              <a:t> This slide show is </a:t>
            </a:r>
            <a:r>
              <a:rPr lang="en-US" altLang="en-US" sz="1600" b="1"/>
              <a:t>a type of educational media and is copyrighted</a:t>
            </a:r>
            <a:r>
              <a:rPr lang="en-US" altLang="en-US" sz="1600"/>
              <a:t> in regards to slide layout, text and arrangement. You may modify, delete, or add to for your own use </a:t>
            </a:r>
            <a:r>
              <a:rPr lang="en-US" altLang="en-US" sz="1600" b="1"/>
              <a:t>but you may not redistribute. One set of slides per school or user may be copied to the computer’s hard drive. Networking in a computer lab is also allowed.</a:t>
            </a:r>
            <a:r>
              <a:rPr lang="en-US" altLang="en-US" sz="1600"/>
              <a:t>  See other restrictions in regards to graphics as required by agreements with graphic providers.  </a:t>
            </a:r>
            <a:r>
              <a:rPr lang="en-US" altLang="en-US" sz="1600" u="sng"/>
              <a:t>RESTRICTIONS</a:t>
            </a:r>
            <a:r>
              <a:rPr lang="en-US" altLang="en-US" sz="1600"/>
              <a:t>:</a:t>
            </a:r>
            <a:r>
              <a:rPr lang="en-US" altLang="en-US" sz="1400">
                <a:solidFill>
                  <a:srgbClr val="FAFD00"/>
                </a:solidFill>
              </a:rPr>
              <a:t>  </a:t>
            </a:r>
            <a:r>
              <a:rPr lang="en-US" altLang="en-US" sz="1400" b="1">
                <a:solidFill>
                  <a:schemeClr val="accent2"/>
                </a:solidFill>
              </a:rPr>
              <a:t>“This product/publication includes images from </a:t>
            </a:r>
            <a:r>
              <a:rPr lang="en-US" altLang="en-US" sz="1400" b="1" i="1">
                <a:solidFill>
                  <a:schemeClr val="accent2"/>
                </a:solidFill>
              </a:rPr>
              <a:t>Microsoft Design Gallery, Animation Factory, Corel MegaGallery and Corel Gallery 1,000,000 and Click Art</a:t>
            </a:r>
            <a:r>
              <a:rPr lang="en-US" altLang="en-US" sz="1400" b="1" u="sng">
                <a:solidFill>
                  <a:schemeClr val="accent2"/>
                </a:solidFill>
              </a:rPr>
              <a:t> </a:t>
            </a:r>
            <a:r>
              <a:rPr lang="en-US" altLang="en-US" sz="1400" b="1">
                <a:solidFill>
                  <a:schemeClr val="accent2"/>
                </a:solidFill>
              </a:rPr>
              <a:t>which are protected by the copyright laws of the U.S., Canada and elsewhere. Used under license. These images are for viewing purposes only in this series and may not be saved or downloaded for other uses.</a:t>
            </a:r>
          </a:p>
          <a:p>
            <a:pPr>
              <a:spcBef>
                <a:spcPct val="0"/>
              </a:spcBef>
              <a:buFontTx/>
              <a:buNone/>
            </a:pPr>
            <a:r>
              <a:rPr lang="en-US" altLang="en-US" sz="1400" b="1">
                <a:solidFill>
                  <a:schemeClr val="accent2"/>
                </a:solidFill>
              </a:rPr>
              <a:t>Other images used by permission are from: </a:t>
            </a:r>
            <a:r>
              <a:rPr lang="en-US" altLang="en-US" sz="1400" b="1" u="sng">
                <a:solidFill>
                  <a:schemeClr val="accent2"/>
                </a:solidFill>
              </a:rPr>
              <a:t>In-Motion magazine</a:t>
            </a:r>
            <a:r>
              <a:rPr lang="en-US" altLang="en-US" sz="1400" b="1">
                <a:solidFill>
                  <a:schemeClr val="accent2"/>
                </a:solidFill>
              </a:rPr>
              <a:t>, General Motors; selected videos from the U. S. Dept. of Transportation (Moving Safely Across America) Many other images are from the public domain.</a:t>
            </a:r>
          </a:p>
          <a:p>
            <a:pPr>
              <a:spcBef>
                <a:spcPct val="0"/>
              </a:spcBef>
              <a:buFontTx/>
              <a:buNone/>
            </a:pPr>
            <a:r>
              <a:rPr lang="en-US" altLang="en-US" sz="1400"/>
              <a:t>    A limited warranty or guarantee is in effect upon initial receipt of this product. Any defective product will be replaced upon notification within 90 days of receipt of product.</a:t>
            </a:r>
          </a:p>
        </p:txBody>
      </p:sp>
      <p:sp>
        <p:nvSpPr>
          <p:cNvPr id="104455" name="Rectangle 7"/>
          <p:cNvSpPr>
            <a:spLocks noChangeArrowheads="1"/>
          </p:cNvSpPr>
          <p:nvPr/>
        </p:nvSpPr>
        <p:spPr bwMode="auto">
          <a:xfrm>
            <a:off x="4572000" y="6400800"/>
            <a:ext cx="426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t>                    iae@charter.net</a:t>
            </a:r>
          </a:p>
        </p:txBody>
      </p:sp>
    </p:spTree>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1806</TotalTime>
  <Words>3429</Words>
  <Application>Microsoft Office PowerPoint</Application>
  <PresentationFormat>On-screen Show (4:3)</PresentationFormat>
  <Paragraphs>574</Paragraphs>
  <Slides>97</Slides>
  <Notes>1</Notes>
  <HiddenSlides>0</HiddenSlides>
  <MMClips>7</MMClips>
  <ScaleCrop>false</ScaleCrop>
  <HeadingPairs>
    <vt:vector size="4" baseType="variant">
      <vt:variant>
        <vt:lpstr>Theme</vt:lpstr>
      </vt:variant>
      <vt:variant>
        <vt:i4>4</vt:i4>
      </vt:variant>
      <vt:variant>
        <vt:lpstr>Slide Titles</vt:lpstr>
      </vt:variant>
      <vt:variant>
        <vt:i4>97</vt:i4>
      </vt:variant>
    </vt:vector>
  </HeadingPairs>
  <TitlesOfParts>
    <vt:vector size="101" baseType="lpstr">
      <vt:lpstr>Default Design</vt:lpstr>
      <vt:lpstr>1_Default Design</vt:lpstr>
      <vt:lpstr>2_Default Design</vt:lpstr>
      <vt:lpstr>3_Default Design</vt:lpstr>
      <vt:lpstr>PowerPoint Presentation</vt:lpstr>
      <vt:lpstr>PowerPoint Presentation</vt:lpstr>
      <vt:lpstr>PowerPoint Presentation</vt:lpstr>
      <vt:lpstr>PowerPoint Presentation</vt:lpstr>
      <vt:lpstr>PowerPoint Presentation</vt:lpstr>
      <vt:lpstr>Signs, Signals and Road Markings</vt:lpstr>
      <vt:lpstr>Signs, Signals and Road Markings</vt:lpstr>
      <vt:lpstr>Signs, Signals and Road Markings</vt:lpstr>
      <vt:lpstr>PowerPoint Presentation</vt:lpstr>
      <vt:lpstr>PowerPoint Presentation</vt:lpstr>
      <vt:lpstr>PowerPoint Presentation</vt:lpstr>
      <vt:lpstr>Stopping Points</vt:lpstr>
      <vt:lpstr>PowerPoint Presentation</vt:lpstr>
      <vt:lpstr>PowerPoint Presentation</vt:lpstr>
      <vt:lpstr>PowerPoint Presentation</vt:lpstr>
      <vt:lpstr> At this stop sign there is no stop line or sidewalk. Where is your stopping point here?</vt:lpstr>
      <vt:lpstr>PowerPoint Presentation</vt:lpstr>
      <vt:lpstr>Where is the stop sign? How do you know?</vt:lpstr>
      <vt:lpstr>Can you identify the 4 stopping points in order?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There’s no road to the left. After stopping, what must you do?</vt:lpstr>
      <vt:lpstr>Any idea what this   regulatory sign means?</vt:lpstr>
      <vt:lpstr>PowerPoint Presentation</vt:lpstr>
      <vt:lpstr>PowerPoint Presentation</vt:lpstr>
      <vt:lpstr>PowerPoint Presentation</vt:lpstr>
      <vt:lpstr>Rocky Mountain  State Park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RED COLOR SIGNS</vt:lpstr>
      <vt:lpstr>PowerPoint Presentation</vt:lpstr>
      <vt:lpstr>Also be aware that a prohibiting sign may light up</vt:lpstr>
      <vt:lpstr>PowerPoint Presentation</vt:lpstr>
      <vt:lpstr>BLACK  COLOR</vt:lpstr>
      <vt:lpstr>WHITE  COLOR</vt:lpstr>
      <vt:lpstr>ORANGE COLOR SIGNS</vt:lpstr>
      <vt:lpstr>YELLOW COLOR SIGNS</vt:lpstr>
      <vt:lpstr>GREEN  COLOR  SIGNS</vt:lpstr>
      <vt:lpstr>Rocky Mountain  State Park</vt:lpstr>
      <vt:lpstr>BLUE  COLOR  SIGNS</vt:lpstr>
      <vt:lpstr>FLOURESCENT YELLOW-GREEN  SIGNS</vt:lpstr>
      <vt:lpstr>FLOURESCENT YELLOW-GREEN  SIGNS</vt:lpstr>
      <vt:lpstr>PowerPoint Presentation</vt:lpstr>
      <vt:lpstr>RED  COLOR  SIGNS</vt:lpstr>
      <vt:lpstr>PowerPoint Presentation</vt:lpstr>
      <vt:lpstr>Yellow color  signs</vt:lpstr>
      <vt:lpstr>PowerPoint Presentation</vt:lpstr>
      <vt:lpstr>GREEN  COLOR  SIGNS</vt:lpstr>
      <vt:lpstr>GREEN  COLOR  SIGNS</vt:lpstr>
      <vt:lpstr>BLUE  COLOR  SIGNS</vt:lpstr>
      <vt:lpstr>BLUE  COLOR  SIGNS</vt:lpstr>
      <vt:lpstr>BROWN  COLOR  SIGNS</vt:lpstr>
      <vt:lpstr>Rocky Mountain  State Park</vt:lpstr>
      <vt:lpstr>PowerPoint Presentation</vt:lpstr>
      <vt:lpstr>PowerPoint Presentation</vt:lpstr>
      <vt:lpstr>Signs, Shapes and Colors</vt:lpstr>
      <vt:lpstr>PowerPoint Presentation</vt:lpstr>
      <vt:lpstr>PowerPoint Presentation</vt:lpstr>
      <vt:lpstr>PowerPoint Presentation</vt:lpstr>
      <vt:lpstr>Signs, Shapes and Colors</vt:lpstr>
      <vt:lpstr>PowerPoint Presentation</vt:lpstr>
    </vt:vector>
  </TitlesOfParts>
  <Company>District 211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Signs, Signals and Road Markings</dc:title>
  <dc:creator>CHS</dc:creator>
  <cp:lastModifiedBy>LJ</cp:lastModifiedBy>
  <cp:revision>156</cp:revision>
  <dcterms:created xsi:type="dcterms:W3CDTF">2002-10-23T17:24:48Z</dcterms:created>
  <dcterms:modified xsi:type="dcterms:W3CDTF">2014-07-01T18:24:56Z</dcterms:modified>
</cp:coreProperties>
</file>