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23"/>
  </p:notesMasterIdLst>
  <p:sldIdLst>
    <p:sldId id="336" r:id="rId3"/>
    <p:sldId id="266" r:id="rId4"/>
    <p:sldId id="308" r:id="rId5"/>
    <p:sldId id="269" r:id="rId6"/>
    <p:sldId id="270" r:id="rId7"/>
    <p:sldId id="288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9" r:id="rId17"/>
    <p:sldId id="284" r:id="rId18"/>
    <p:sldId id="292" r:id="rId19"/>
    <p:sldId id="293" r:id="rId20"/>
    <p:sldId id="281" r:id="rId21"/>
    <p:sldId id="29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99"/>
    <a:srgbClr val="5F5F5F"/>
    <a:srgbClr val="CC3300"/>
    <a:srgbClr val="660033"/>
    <a:srgbClr val="3399FF"/>
    <a:srgbClr val="FF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20.xml"/><Relationship Id="rId5" Type="http://schemas.openxmlformats.org/officeDocument/2006/relationships/slide" Target="slides/slide13.xml"/><Relationship Id="rId10" Type="http://schemas.openxmlformats.org/officeDocument/2006/relationships/slide" Target="slides/slide18.xml"/><Relationship Id="rId4" Type="http://schemas.openxmlformats.org/officeDocument/2006/relationships/slide" Target="slides/slide11.xml"/><Relationship Id="rId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5D3BE-8ECE-4BA6-B66E-70341D721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6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41845-7816-4FF5-B8B3-38742A2D0F57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33DC6-F116-414E-B4F3-CA4BF9041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1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29F8-13F2-4E7F-BDCE-8B952A639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1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69E5-A341-4B83-956C-F181F1B54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1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611505-6397-48C3-A49C-3F428C897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4FC35F-F725-447A-AB94-10A87C01D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F4347B-7210-4521-9B26-90CFC893A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E559-8BB4-4448-B153-AD8DA03D4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562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9D06-06E3-44D8-AB36-A9F5F419F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647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461E-C914-49AF-9A07-A65BD7AE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3073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09D9-D7BE-41FD-98D0-B6E73C0F0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26923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E496-EDD4-4295-977A-A99A4CBA1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319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6514-2842-4995-9EA7-257D0FEDA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2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7458-2DE5-4A90-A18E-05ECDE086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6928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1F91-D815-4A18-86DE-F517E738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87221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58C3-D77A-45A8-A9EB-18CE73F10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3516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A058-70AB-4EF1-85C3-9CEC1685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56767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7989-9766-436B-AF3F-6BFB2C1F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0334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5504-1C94-4D68-922F-E051B2AB2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0061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3076-DCF7-46BF-98D2-5E390BB6A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4935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DB19-B378-4450-B144-8A6D04F8D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4112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8A1C-0F8A-4403-A517-10C625DA7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5560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E4477-C3F5-4D22-BF97-B4D9CD9136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C926-F752-4371-8679-9B65DD4C9C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4FE1E-018E-4224-8CC4-C82BDA799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40C6C-60F4-4F72-BE15-D8FFB5A51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A184C-C50D-4684-9064-61DCBA53B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9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655CE-CC72-4CD0-A4BB-EF793F188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4778-683F-4090-B884-D488FF1DED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6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99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D81ABE-5D63-4B8D-B9BB-50E8AB6645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8E3D23-9D01-4DE6-8DF5-B520AE1C9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C:\Driver%20Education\FILES%20%20FOR%20%20MAKING%20%20CDs\RR%20ST%202007-2010%20PPTX\Signs,%20Shapes%20and%20Colors\Animusic_-_Starship_Groove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9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audio" Target="file:///C:\DRIVER%20EDUCATION%20FILES\Drivers%20Edge%20Responsible%20Driver%20avi%20auto\wipe%20out.mid" TargetMode="External"/><Relationship Id="rId1" Type="http://schemas.microsoft.com/office/2007/relationships/media" Target="file:///C:\DRIVER%20EDUCATION%20FILES\Drivers%20Edge%20Responsible%20Driver%20avi%20auto\wipe%20out.mid" TargetMode="Externa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wmf"/><Relationship Id="rId5" Type="http://schemas.openxmlformats.org/officeDocument/2006/relationships/image" Target="../media/image1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usic_-_Starship_Gro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T H E  D R I V E R S   E D G E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4" name="Picture 16" descr="monitor_accessories_information_highway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3048000"/>
            <a:ext cx="279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7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s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lides and videos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9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9575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5052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626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23"/>
          <p:cNvSpPr>
            <a:spLocks noChangeArrowheads="1" noChangeShapeType="1" noTextEdit="1"/>
          </p:cNvSpPr>
          <p:nvPr/>
        </p:nvSpPr>
        <p:spPr bwMode="auto">
          <a:xfrm>
            <a:off x="1752600" y="60960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Unit 5 – Vehicle Maintenance  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132" name="WordArt 24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I N T E R A C T I V 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3" name="TextBox 2"/>
          <p:cNvSpPr txBox="1"/>
          <p:nvPr/>
        </p:nvSpPr>
        <p:spPr>
          <a:xfrm rot="20386928">
            <a:off x="496699" y="3986714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Partial lesson</a:t>
            </a:r>
          </a:p>
          <a:p>
            <a:r>
              <a:rPr lang="en-US" dirty="0" smtClean="0"/>
              <a:t>18 of </a:t>
            </a:r>
            <a:r>
              <a:rPr lang="en-US" dirty="0" smtClean="0"/>
              <a:t>48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r>
              <a:rPr lang="en-US" sz="3600" b="1"/>
              <a:t>When To Change Your Oil</a:t>
            </a:r>
          </a:p>
        </p:txBody>
      </p:sp>
      <p:pic>
        <p:nvPicPr>
          <p:cNvPr id="22531" name="Picture 3" descr="oil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8850"/>
            <a:ext cx="3886200" cy="291465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Oct27$2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28850"/>
            <a:ext cx="3886200" cy="291465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About every 3,000 - 5,000 miles or 3 months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See owners manual for specifics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334000" y="3657600"/>
            <a:ext cx="3124200" cy="6858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 advAuto="0"/>
      <p:bldP spid="22533" grpId="0" autoUpdateAnimBg="0"/>
      <p:bldP spid="225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1447800"/>
            <a:ext cx="5943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/>
              <a:t>Checking </a:t>
            </a:r>
            <a:br>
              <a:rPr lang="en-US" sz="3600" b="1"/>
            </a:br>
            <a:r>
              <a:rPr lang="en-US" sz="3600" b="1"/>
              <a:t>Brake Fluid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371600"/>
            <a:ext cx="3810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To check and add brake fluid first locate the brake fluid reservoir under the hood.</a:t>
            </a:r>
          </a:p>
        </p:txBody>
      </p:sp>
      <p:pic>
        <p:nvPicPr>
          <p:cNvPr id="25604" name="Picture 4" descr="Oct27$1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95600"/>
            <a:ext cx="3810000" cy="285750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3429000" y="3200400"/>
            <a:ext cx="15240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724400" y="335280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Remove the cap off the brake fluid reservoir.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If the fluid level is under the minimum,  add the recommended brake fluid to the reservoir.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953000" y="1371600"/>
            <a:ext cx="3733800" cy="4191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you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checking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brake fluid?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09600" y="5791200"/>
            <a:ext cx="3581400" cy="762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warnings 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bad brakes?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 advAuto="0"/>
      <p:bldP spid="25603" grpId="0" build="p" autoUpdateAnimBg="0"/>
      <p:bldP spid="25606" grpId="0" animBg="1"/>
      <p:bldP spid="25607" grpId="0" build="p" autoUpdateAnimBg="0"/>
      <p:bldP spid="25609" grpId="0" animBg="1" autoUpdateAnimBg="0"/>
      <p:bldP spid="256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447800"/>
            <a:ext cx="4572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/>
              <a:t>Bad Brakes </a:t>
            </a:r>
            <a:br>
              <a:rPr lang="en-US" sz="3600" b="1"/>
            </a:br>
            <a:r>
              <a:rPr lang="en-US" sz="3600" b="1"/>
              <a:t>warning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If your brake warning light is on and your parking brake is not set then you may have a problem with your braking system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If you notice a squealing noise when braking it could mean your brake pads are worn and need replacing.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26628" name="Picture 4" descr="brak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667000"/>
            <a:ext cx="2497138" cy="266700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 advAuto="0"/>
      <p:bldP spid="266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219200"/>
            <a:ext cx="4572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Checking </a:t>
            </a:r>
            <a:br>
              <a:rPr lang="en-US" sz="3600" b="1"/>
            </a:br>
            <a:r>
              <a:rPr lang="en-US" sz="3600" b="1"/>
              <a:t>Windshield </a:t>
            </a:r>
            <a:br>
              <a:rPr lang="en-US" sz="3600" b="1"/>
            </a:br>
            <a:r>
              <a:rPr lang="en-US" sz="3600" b="1"/>
              <a:t>Washer Fluid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To check your windshield washer fluid first locate the washer fluid reservoir.</a:t>
            </a:r>
          </a:p>
        </p:txBody>
      </p:sp>
      <p:pic>
        <p:nvPicPr>
          <p:cNvPr id="27652" name="Picture 4" descr="Oct27$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352800"/>
            <a:ext cx="3810000" cy="285750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895600" y="2743200"/>
            <a:ext cx="3581400" cy="1905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33528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Then pop the cap     off of the windshield washer fluid reservoir.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If the fluid level is looking low top it off with washer fluid.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04800" y="1447800"/>
            <a:ext cx="3733800" cy="4191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usual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windshield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washer fluid?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27654" grpId="0" animBg="1"/>
      <p:bldP spid="27655" grpId="0" build="p" autoUpdateAnimBg="0"/>
      <p:bldP spid="2765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1600200"/>
            <a:ext cx="6096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b="1"/>
              <a:t>Engine</a:t>
            </a:r>
            <a:br>
              <a:rPr lang="en-US" sz="3600" b="1"/>
            </a:br>
            <a:r>
              <a:rPr lang="en-US" sz="3600" b="1"/>
              <a:t> Temperature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267200" cy="1447800"/>
          </a:xfrm>
        </p:spPr>
        <p:txBody>
          <a:bodyPr/>
          <a:lstStyle/>
          <a:p>
            <a:r>
              <a:rPr lang="en-US" sz="2400" b="1"/>
              <a:t>You should frequently check your temperature gauge while driving.</a:t>
            </a:r>
          </a:p>
        </p:txBody>
      </p:sp>
      <p:pic>
        <p:nvPicPr>
          <p:cNvPr id="28676" name="Picture 4" descr="temp gau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3810000" cy="285750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667000" y="2590800"/>
            <a:ext cx="2362200" cy="2286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48200" y="2971800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If your car begins to overheat, especially in hot weather you should turn on the heater and fan on high; if the engine temperature does not soon lower you should pull over and let your car cool down.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62000" y="6248400"/>
            <a:ext cx="3048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Gauge reads hot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5" grpId="0" build="p" autoUpdateAnimBg="0"/>
      <p:bldP spid="28678" grpId="0" animBg="1"/>
      <p:bldP spid="28679" grpId="0" build="p" autoUpdateAnimBg="0"/>
      <p:bldP spid="2868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1600200"/>
            <a:ext cx="6096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b="1"/>
              <a:t>Engine</a:t>
            </a:r>
            <a:br>
              <a:rPr lang="en-US" sz="3600" b="1"/>
            </a:br>
            <a:r>
              <a:rPr lang="en-US" sz="3600" b="1"/>
              <a:t> Temperature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pic>
        <p:nvPicPr>
          <p:cNvPr id="38920" name="Picture 8" descr="temp d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810000" cy="28575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876800" y="1828800"/>
            <a:ext cx="381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After the engine has safely cooled down    (it may be an hour) remove the radiator cap.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If the fluid level is low add a 50/50 mix of anti-freeze and water.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28600" y="1219200"/>
            <a:ext cx="4191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1143000"/>
            <a:ext cx="44958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/>
              <a:t>Know your fluids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362200"/>
            <a:ext cx="3810000" cy="3886200"/>
          </a:xfrm>
        </p:spPr>
        <p:txBody>
          <a:bodyPr/>
          <a:lstStyle/>
          <a:p>
            <a:r>
              <a:rPr lang="en-US" sz="2400" b="1"/>
              <a:t>If you notice fluids under your car where it is normally parked, than you most likely have a leak which needs to be professionally checked out.</a:t>
            </a:r>
          </a:p>
        </p:txBody>
      </p:sp>
      <p:pic>
        <p:nvPicPr>
          <p:cNvPr id="33796" name="Picture 4" descr="fluid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r="8235" b="18518"/>
          <a:stretch>
            <a:fillRect/>
          </a:stretch>
        </p:blipFill>
        <p:spPr>
          <a:xfrm>
            <a:off x="838200" y="1295400"/>
            <a:ext cx="34671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28600" y="46482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Motor oil: </a:t>
            </a:r>
            <a:r>
              <a:rPr lang="en-US" sz="1800" b="1">
                <a:solidFill>
                  <a:srgbClr val="0033CC"/>
                </a:solidFill>
              </a:rPr>
              <a:t>check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33CC"/>
                </a:solidFill>
              </a:rPr>
              <a:t>under engine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28600" y="6172200"/>
            <a:ext cx="411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/>
              <a:t>Transmission fluid: </a:t>
            </a:r>
            <a:r>
              <a:rPr lang="en-US" sz="1800" b="1">
                <a:solidFill>
                  <a:srgbClr val="0033CC"/>
                </a:solidFill>
              </a:rPr>
              <a:t>check under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33CC"/>
                </a:solidFill>
              </a:rPr>
              <a:t> car…back part of engine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286000" y="4495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Coolant: </a:t>
            </a:r>
            <a:r>
              <a:rPr lang="en-US" sz="1800" b="1">
                <a:solidFill>
                  <a:srgbClr val="0033CC"/>
                </a:solidFill>
              </a:rPr>
              <a:t>check 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33CC"/>
                </a:solidFill>
              </a:rPr>
              <a:t>water pump, 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33CC"/>
                </a:solidFill>
              </a:rPr>
              <a:t>radiator or hose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28600" y="129540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800" b="1"/>
              <a:t>Power steering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 fluid: </a:t>
            </a:r>
            <a:r>
              <a:rPr lang="en-US" sz="1800" b="1">
                <a:solidFill>
                  <a:srgbClr val="0033CC"/>
                </a:solidFill>
              </a:rPr>
              <a:t>check system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590800" y="12954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Water: </a:t>
            </a:r>
            <a:r>
              <a:rPr lang="en-US" sz="1800" b="1">
                <a:solidFill>
                  <a:srgbClr val="0033CC"/>
                </a:solidFill>
              </a:rPr>
              <a:t>usually </a:t>
            </a:r>
          </a:p>
          <a:p>
            <a:pPr algn="ctr"/>
            <a:r>
              <a:rPr lang="en-US" sz="1800" b="1">
                <a:solidFill>
                  <a:srgbClr val="0033CC"/>
                </a:solidFill>
              </a:rPr>
              <a:t>condensation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191000" y="1219200"/>
            <a:ext cx="3048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1447800"/>
            <a:ext cx="6096000" cy="1752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b="1"/>
              <a:t>Changing bulbs</a:t>
            </a: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267200" y="1600200"/>
            <a:ext cx="441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33CC"/>
                </a:solidFill>
              </a:rPr>
              <a:t>If the fuse is not the problem it could be            a burned out bulb.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It can be a simple or challenging procedure;     see owners manual for   bulb type.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0033CC"/>
                </a:solidFill>
              </a:rPr>
              <a:t>Best to bring old bulb with you to auto parts store. </a:t>
            </a:r>
          </a:p>
          <a:p>
            <a:pPr marL="342900" indent="-342900">
              <a:spcBef>
                <a:spcPct val="20000"/>
              </a:spcBef>
            </a:pPr>
            <a:endParaRPr lang="en-US" b="1"/>
          </a:p>
        </p:txBody>
      </p:sp>
      <p:pic>
        <p:nvPicPr>
          <p:cNvPr id="41990" name="Picture 6" descr="DHS0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3779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DHS0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1854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DHS0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14224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4198938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/>
              <a:t>Things better left  </a:t>
            </a:r>
            <a:br>
              <a:rPr lang="en-US" sz="3200" b="1"/>
            </a:br>
            <a:r>
              <a:rPr lang="en-US" sz="3200" b="1"/>
              <a:t>to professionals</a:t>
            </a:r>
            <a:br>
              <a:rPr lang="en-US" sz="3200" b="1"/>
            </a:br>
            <a:r>
              <a:rPr lang="en-US" sz="1600" b="1"/>
              <a:t>(unless you’ve had special training and have access to the proper equipment)</a:t>
            </a: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4986338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0" y="1295400"/>
            <a:ext cx="4343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Major tune-ups: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sz="2000" b="1">
                <a:solidFill>
                  <a:srgbClr val="0033CC"/>
                </a:solidFill>
              </a:rPr>
              <a:t>often require technical equipment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Engine problems:</a:t>
            </a:r>
            <a:r>
              <a:rPr lang="en-US" b="1">
                <a:solidFill>
                  <a:srgbClr val="0033CC"/>
                </a:solidFill>
              </a:rPr>
              <a:t> noises, fluid leaks; odors, broken belts, hoses, vibrations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Transmission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Rotating tires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Brake jobs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Radiator flushing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Air conditioning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Exhaust / steering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660066"/>
                </a:solidFill>
              </a:rPr>
              <a:t>Most electrical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>
              <a:solidFill>
                <a:srgbClr val="660066"/>
              </a:solidFill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886200"/>
            <a:ext cx="13446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12795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5334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0" descr="DHO0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89388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j00756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0200"/>
            <a:ext cx="7620000" cy="685800"/>
          </a:xfrm>
        </p:spPr>
        <p:txBody>
          <a:bodyPr/>
          <a:lstStyle/>
          <a:p>
            <a:r>
              <a:rPr lang="en-US" sz="3600" b="1"/>
              <a:t>Gasohol (ethanol)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7696200" cy="4114800"/>
          </a:xfrm>
        </p:spPr>
        <p:txBody>
          <a:bodyPr/>
          <a:lstStyle/>
          <a:p>
            <a:r>
              <a:rPr lang="en-US" sz="2400" b="1"/>
              <a:t>Gasohol is a mixture of 90% gasoline                    and 10% ethanol.</a:t>
            </a:r>
          </a:p>
          <a:p>
            <a:r>
              <a:rPr lang="en-US" sz="2400" b="1">
                <a:solidFill>
                  <a:srgbClr val="0033CC"/>
                </a:solidFill>
              </a:rPr>
              <a:t>Ethanol is often made from corn by-products.</a:t>
            </a:r>
          </a:p>
          <a:p>
            <a:r>
              <a:rPr lang="en-US" sz="2400" b="1"/>
              <a:t>Gasohol has a higher octane and anti-knock properties than gasoline.</a:t>
            </a:r>
          </a:p>
          <a:p>
            <a:r>
              <a:rPr lang="en-US" sz="2400" b="1">
                <a:solidFill>
                  <a:srgbClr val="0033CC"/>
                </a:solidFill>
              </a:rPr>
              <a:t>Gasohol burns slower and cooler than gasoline making it more economical and it results in  reduced emissions.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Other considerations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504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057400" y="2438400"/>
            <a:ext cx="3733800" cy="32766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you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ethanol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(Gasohol)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6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30722" grpId="0" autoUpdateAnimBg="0"/>
      <p:bldP spid="30723" grpId="0" build="p" autoUpdateAnimBg="0"/>
      <p:bldP spid="3072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4" name="wipe out.mi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2620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116522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160337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 descr="DHC00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22098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DHS000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963613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DHS00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99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sy00550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87153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in00484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18288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DIB0000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9842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in00570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99060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DHQ000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400"/>
            <a:ext cx="766763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Other considerations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153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Gasohol is more expensive and energy intensive to produce. Not suitable for all cars.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33CC"/>
                </a:solidFill>
              </a:rPr>
              <a:t>It can damage rubber seals and diaphragms  in cars that are not compatible with it.</a:t>
            </a:r>
          </a:p>
          <a:p>
            <a:pPr>
              <a:lnSpc>
                <a:spcPct val="90000"/>
              </a:lnSpc>
            </a:pPr>
            <a:r>
              <a:rPr lang="en-US" sz="2800" b="1"/>
              <a:t>It is also toxic and corrosive; check owners manual to see if it is </a:t>
            </a:r>
            <a:r>
              <a:rPr lang="en-US" sz="2800" b="1" i="1"/>
              <a:t>not </a:t>
            </a:r>
            <a:r>
              <a:rPr lang="en-US" sz="2800" b="1"/>
              <a:t>recommended.</a:t>
            </a:r>
          </a:p>
          <a:p>
            <a:pPr>
              <a:lnSpc>
                <a:spcPct val="90000"/>
              </a:lnSpc>
            </a:pPr>
            <a:endParaRPr lang="en-US" sz="2800" b="1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600200"/>
            <a:ext cx="7620000" cy="685800"/>
          </a:xfrm>
          <a:noFill/>
          <a:ln/>
        </p:spPr>
        <p:txBody>
          <a:bodyPr/>
          <a:lstStyle/>
          <a:p>
            <a:r>
              <a:rPr lang="en-US" sz="3600" b="1"/>
              <a:t>Gasohol (ethanol)</a:t>
            </a: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504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" y="3429000"/>
            <a:ext cx="5867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/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This lesson will focus upon things the average person, with a little knowledge and desire, can do to help maintain their car in good operating condition.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2620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" y="1447800"/>
            <a:ext cx="5867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/>
              <a:t>There are many things that </a:t>
            </a:r>
            <a:r>
              <a:rPr lang="en-US" sz="2800" b="1">
                <a:solidFill>
                  <a:schemeClr val="accent2"/>
                </a:solidFill>
              </a:rPr>
              <a:t>you can do</a:t>
            </a:r>
            <a:r>
              <a:rPr lang="en-US" sz="2800" b="1"/>
              <a:t> to keep your car in good condition, but there are some things that need to be left to mechanics.</a:t>
            </a:r>
          </a:p>
          <a:p>
            <a:pPr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096000" y="175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743200" y="37338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6" name="sn004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7000"/>
            <a:ext cx="116522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136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33" fill="hold"/>
                                        <p:tgtEl>
                                          <p:spTgt spid="58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633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6"/>
                </p:tgtEl>
              </p:cMediaNode>
            </p:audio>
          </p:childTnLst>
        </p:cTn>
      </p:par>
    </p:tnLst>
    <p:bldLst>
      <p:bldP spid="58371" grpId="0" build="p" autoUpdateAnimBg="0"/>
      <p:bldP spid="58373" grpId="0" build="p" autoUpdateAnimBg="0"/>
      <p:bldP spid="58374" grpId="0" animBg="1"/>
      <p:bldP spid="583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5791200" cy="1143000"/>
          </a:xfrm>
        </p:spPr>
        <p:txBody>
          <a:bodyPr/>
          <a:lstStyle/>
          <a:p>
            <a:r>
              <a:rPr lang="en-US" sz="4000" b="1"/>
              <a:t>What You Can Do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772400" cy="4495800"/>
          </a:xfrm>
        </p:spPr>
        <p:txBody>
          <a:bodyPr/>
          <a:lstStyle/>
          <a:p>
            <a:r>
              <a:rPr lang="en-US" sz="2800" b="1"/>
              <a:t>Check your tire pressure</a:t>
            </a:r>
          </a:p>
          <a:p>
            <a:r>
              <a:rPr lang="en-US" sz="2800" b="1"/>
              <a:t>Rotate your tires</a:t>
            </a:r>
          </a:p>
          <a:p>
            <a:r>
              <a:rPr lang="en-US" sz="2800" b="1"/>
              <a:t>Check and change your oil</a:t>
            </a:r>
          </a:p>
          <a:p>
            <a:r>
              <a:rPr lang="en-US" sz="2800" b="1"/>
              <a:t>Check and fill various fluid levels</a:t>
            </a:r>
          </a:p>
          <a:p>
            <a:r>
              <a:rPr lang="en-US" sz="2800" b="1"/>
              <a:t>Replace air filter, fuses</a:t>
            </a:r>
          </a:p>
          <a:p>
            <a:r>
              <a:rPr lang="en-US" sz="2800" b="1"/>
              <a:t>Changing bulbs and lights</a:t>
            </a:r>
          </a:p>
          <a:p>
            <a:r>
              <a:rPr lang="en-US" sz="2800" b="1"/>
              <a:t>Change a flat tire, jump start a car</a:t>
            </a:r>
          </a:p>
          <a:p>
            <a:endParaRPr lang="en-US" sz="2800" b="1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162175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685800"/>
            <a:ext cx="2384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 advAuto="0"/>
      <p:bldP spid="163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45720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/>
              <a:t>Checking </a:t>
            </a:r>
            <a:br>
              <a:rPr lang="en-US" sz="4000" b="1"/>
            </a:br>
            <a:r>
              <a:rPr lang="en-US" sz="4000" b="1"/>
              <a:t>Tire Pressure</a:t>
            </a:r>
            <a:br>
              <a:rPr lang="en-US" sz="4000" b="1"/>
            </a:br>
            <a:r>
              <a:rPr lang="en-US" sz="1800" b="1"/>
              <a:t>(check at every fuel fill up)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24000"/>
            <a:ext cx="4724400" cy="5029200"/>
          </a:xfrm>
        </p:spPr>
        <p:txBody>
          <a:bodyPr/>
          <a:lstStyle/>
          <a:p>
            <a:r>
              <a:rPr lang="en-US" sz="2400" b="1"/>
              <a:t>To check your tire pressure first unscrew the air cap    off of the tire rim.</a:t>
            </a:r>
          </a:p>
          <a:p>
            <a:r>
              <a:rPr lang="en-US" sz="2400" b="1">
                <a:solidFill>
                  <a:schemeClr val="accent2"/>
                </a:solidFill>
              </a:rPr>
              <a:t>Then use a pressure gauge to check your tire pressure and compare it to the sticker on the inside of the door.</a:t>
            </a:r>
          </a:p>
          <a:p>
            <a:r>
              <a:rPr lang="en-US" sz="2400" b="1"/>
              <a:t>If your tire pressure is low, you should add air to your tire as recommended.</a:t>
            </a:r>
          </a:p>
        </p:txBody>
      </p:sp>
      <p:pic>
        <p:nvPicPr>
          <p:cNvPr id="17412" name="Picture 4" descr="tire gau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276600"/>
            <a:ext cx="3276600" cy="245745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55098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648200" y="1524000"/>
            <a:ext cx="3733800" cy="4191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you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checking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tire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pressure?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 advAuto="0"/>
      <p:bldP spid="17411" grpId="0" build="p" autoUpdateAnimBg="0"/>
      <p:bldP spid="174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600200"/>
            <a:ext cx="4572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/>
              <a:t>Checking </a:t>
            </a:r>
            <a:br>
              <a:rPr lang="en-US" sz="4000" b="1"/>
            </a:br>
            <a:r>
              <a:rPr lang="en-US" sz="4000" b="1"/>
              <a:t>Tire Pressure</a:t>
            </a:r>
          </a:p>
        </p:txBody>
      </p:sp>
      <p:sp>
        <p:nvSpPr>
          <p:cNvPr id="37893" name="WordArt 1029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pic>
        <p:nvPicPr>
          <p:cNvPr id="37896" name="Picture 1032" descr="digital t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124200" cy="234315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Oval 1033"/>
          <p:cNvSpPr>
            <a:spLocks noChangeArrowheads="1"/>
          </p:cNvSpPr>
          <p:nvPr/>
        </p:nvSpPr>
        <p:spPr bwMode="auto">
          <a:xfrm>
            <a:off x="609600" y="4267200"/>
            <a:ext cx="3124200" cy="6858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34"/>
          <p:cNvSpPr>
            <a:spLocks noChangeArrowheads="1"/>
          </p:cNvSpPr>
          <p:nvPr/>
        </p:nvSpPr>
        <p:spPr bwMode="auto">
          <a:xfrm>
            <a:off x="4495800" y="4191000"/>
            <a:ext cx="3810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It is also a very convenient way          to check your tire pressure.</a:t>
            </a:r>
          </a:p>
        </p:txBody>
      </p:sp>
      <p:sp>
        <p:nvSpPr>
          <p:cNvPr id="37899" name="Rectangle 1035"/>
          <p:cNvSpPr>
            <a:spLocks noChangeArrowheads="1"/>
          </p:cNvSpPr>
          <p:nvPr/>
        </p:nvSpPr>
        <p:spPr bwMode="auto">
          <a:xfrm>
            <a:off x="4495800" y="1828800"/>
            <a:ext cx="3581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Some newer cars will alert you when your tire pressure is low by displaying it on the dash board.</a:t>
            </a:r>
          </a:p>
        </p:txBody>
      </p:sp>
      <p:sp>
        <p:nvSpPr>
          <p:cNvPr id="37900" name="Line 1036"/>
          <p:cNvSpPr>
            <a:spLocks noChangeShapeType="1"/>
          </p:cNvSpPr>
          <p:nvPr/>
        </p:nvSpPr>
        <p:spPr bwMode="auto">
          <a:xfrm flipH="1">
            <a:off x="3886200" y="38100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01" name="Picture 1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55098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build="p" autoUpdateAnimBg="0"/>
      <p:bldP spid="37899" grpId="0" build="p" autoUpdateAnimBg="0"/>
      <p:bldP spid="37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3733800" cy="1371600"/>
          </a:xfrm>
        </p:spPr>
        <p:txBody>
          <a:bodyPr/>
          <a:lstStyle/>
          <a:p>
            <a:r>
              <a:rPr lang="en-US" sz="4000" b="1"/>
              <a:t>Tire Rotation</a:t>
            </a:r>
            <a:br>
              <a:rPr lang="en-US" sz="4000" b="1"/>
            </a:br>
            <a:r>
              <a:rPr lang="en-US" sz="1600" b="1"/>
              <a:t>(usually about every 5000 miles)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114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Tire rotation will allow your tires to last much longer.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Refer to your vehicles users manual for the proper tire rotation patterns and for how often they should be rotated.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19460" name="Picture 4" descr="tire rota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67000"/>
            <a:ext cx="3886200" cy="289560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pic>
        <p:nvPicPr>
          <p:cNvPr id="19462" name="Picture 6" descr="DHP0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747713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DHP0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86400"/>
            <a:ext cx="747713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DHP0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747713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DHP0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747713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914400" y="57912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1"/>
              <a:t>For you to do this job you’ll need these . . 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724400" y="1219200"/>
            <a:ext cx="3733800" cy="4191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you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tire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rotation?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 advAuto="0"/>
      <p:bldP spid="19459" grpId="0" build="p" autoUpdateAnimBg="0"/>
      <p:bldP spid="19466" grpId="0" build="p" autoUpdateAnimBg="0"/>
      <p:bldP spid="1946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1447800"/>
            <a:ext cx="5029200" cy="1143000"/>
          </a:xfrm>
        </p:spPr>
        <p:txBody>
          <a:bodyPr/>
          <a:lstStyle/>
          <a:p>
            <a:r>
              <a:rPr lang="en-US" sz="3600" b="1"/>
              <a:t>Checking</a:t>
            </a:r>
            <a:br>
              <a:rPr lang="en-US" sz="3600" b="1"/>
            </a:br>
            <a:r>
              <a:rPr lang="en-US" sz="3600" b="1"/>
              <a:t> Your Oil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657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To check your oil,     first pop the hood.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Find your dipstick,   pull it out and wipe       it off with a rag.</a:t>
            </a:r>
          </a:p>
          <a:p>
            <a:pPr>
              <a:lnSpc>
                <a:spcPct val="90000"/>
              </a:lnSpc>
            </a:pPr>
            <a:r>
              <a:rPr lang="en-US" sz="2400" b="1"/>
              <a:t>Reinsert it. Then pull    it back out and check the level of oil on the dipstick.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Add oil if you are           1 quart or more  down from “full”</a:t>
            </a:r>
          </a:p>
        </p:txBody>
      </p:sp>
      <p:pic>
        <p:nvPicPr>
          <p:cNvPr id="20484" name="Picture 4" descr="over hea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124200"/>
            <a:ext cx="3886200" cy="291465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2482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447800"/>
            <a:ext cx="3733800" cy="4191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you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checking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oil?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0"/>
      <p:bldP spid="20483" grpId="0" build="p" autoUpdateAnimBg="0"/>
      <p:bldP spid="2048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3140075" cy="1143000"/>
          </a:xfrm>
        </p:spPr>
        <p:txBody>
          <a:bodyPr/>
          <a:lstStyle/>
          <a:p>
            <a:r>
              <a:rPr lang="en-US" sz="4000" b="1"/>
              <a:t>Adding oil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648200"/>
          </a:xfrm>
        </p:spPr>
        <p:txBody>
          <a:bodyPr/>
          <a:lstStyle/>
          <a:p>
            <a:r>
              <a:rPr lang="en-US" sz="2400" b="1"/>
              <a:t>First locate the oil fill cap under the hood.</a:t>
            </a:r>
          </a:p>
          <a:p>
            <a:r>
              <a:rPr lang="en-US" sz="2400" b="1">
                <a:solidFill>
                  <a:schemeClr val="accent2"/>
                </a:solidFill>
              </a:rPr>
              <a:t>Remove the oil fill cap.</a:t>
            </a:r>
          </a:p>
          <a:p>
            <a:r>
              <a:rPr lang="en-US" sz="2400" b="1"/>
              <a:t>Add the proper type    of oil according to     the owners manual    for your car.</a:t>
            </a:r>
          </a:p>
          <a:p>
            <a:pPr algn="ctr">
              <a:buFontTx/>
              <a:buNone/>
            </a:pPr>
            <a:r>
              <a:rPr lang="en-US" sz="1400" b="1"/>
              <a:t>       </a:t>
            </a:r>
            <a:r>
              <a:rPr lang="en-US" sz="1800" b="1"/>
              <a:t>(an oil funnel will keep                 drips to a minimum</a:t>
            </a:r>
            <a:r>
              <a:rPr lang="en-US" sz="1400" b="1"/>
              <a:t>)</a:t>
            </a:r>
          </a:p>
        </p:txBody>
      </p:sp>
      <p:pic>
        <p:nvPicPr>
          <p:cNvPr id="21508" name="Picture 4" descr="oil fil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743200"/>
            <a:ext cx="3738563" cy="2857500"/>
          </a:xfrm>
          <a:noFill/>
          <a:ln w="381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1482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chemeClr val="accent2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Vehicle Maintenance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5715000"/>
            <a:ext cx="3514725" cy="7620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often should you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change the oil?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  <p:bldP spid="21507" grpId="0" build="p" autoUpdateAnimBg="0"/>
      <p:bldP spid="21511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On-screen Show (4:3)</PresentationFormat>
  <Paragraphs>156</Paragraphs>
  <Slides>20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5_Default Design</vt:lpstr>
      <vt:lpstr>PowerPoint Presentation</vt:lpstr>
      <vt:lpstr>PowerPoint Presentation</vt:lpstr>
      <vt:lpstr>PowerPoint Presentation</vt:lpstr>
      <vt:lpstr>What You Can Do </vt:lpstr>
      <vt:lpstr>Checking  Tire Pressure (check at every fuel fill up)</vt:lpstr>
      <vt:lpstr>Checking  Tire Pressure</vt:lpstr>
      <vt:lpstr>Tire Rotation (usually about every 5000 miles)</vt:lpstr>
      <vt:lpstr>Checking  Your Oil</vt:lpstr>
      <vt:lpstr>Adding oil</vt:lpstr>
      <vt:lpstr>When To Change Your Oil</vt:lpstr>
      <vt:lpstr>Checking  Brake Fluid</vt:lpstr>
      <vt:lpstr>Bad Brakes  warning</vt:lpstr>
      <vt:lpstr>Checking  Windshield  Washer Fluid</vt:lpstr>
      <vt:lpstr>Engine  Temperature</vt:lpstr>
      <vt:lpstr>Engine  Temperature</vt:lpstr>
      <vt:lpstr>Know your fluids</vt:lpstr>
      <vt:lpstr>Changing bulbs</vt:lpstr>
      <vt:lpstr>Things better left   to professionals (unless you’ve had special training and have access to the proper equipment)</vt:lpstr>
      <vt:lpstr>Gasohol (ethanol)</vt:lpstr>
      <vt:lpstr>Gasohol (ethanol)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2010-10-21T22:54:39Z</dcterms:created>
  <dcterms:modified xsi:type="dcterms:W3CDTF">2014-07-02T00:38:19Z</dcterms:modified>
</cp:coreProperties>
</file>